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0275213" cy="42803763"/>
  <p:notesSz cx="42741850" cy="31943675"/>
  <p:defaultTextStyle>
    <a:defPPr>
      <a:defRPr lang="en-US"/>
    </a:defPPr>
    <a:lvl1pPr algn="r" rtl="1" fontAlgn="base">
      <a:spcBef>
        <a:spcPct val="0"/>
      </a:spcBef>
      <a:spcAft>
        <a:spcPct val="0"/>
      </a:spcAft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1pPr>
    <a:lvl2pPr marL="441884" algn="r" rtl="1" fontAlgn="base">
      <a:spcBef>
        <a:spcPct val="0"/>
      </a:spcBef>
      <a:spcAft>
        <a:spcPct val="0"/>
      </a:spcAft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2pPr>
    <a:lvl3pPr marL="883768" algn="r" rtl="1" fontAlgn="base">
      <a:spcBef>
        <a:spcPct val="0"/>
      </a:spcBef>
      <a:spcAft>
        <a:spcPct val="0"/>
      </a:spcAft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3pPr>
    <a:lvl4pPr marL="1325651" algn="r" rtl="1" fontAlgn="base">
      <a:spcBef>
        <a:spcPct val="0"/>
      </a:spcBef>
      <a:spcAft>
        <a:spcPct val="0"/>
      </a:spcAft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4pPr>
    <a:lvl5pPr marL="1767535" algn="r" rtl="1" fontAlgn="base">
      <a:spcBef>
        <a:spcPct val="0"/>
      </a:spcBef>
      <a:spcAft>
        <a:spcPct val="0"/>
      </a:spcAft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5pPr>
    <a:lvl6pPr marL="2209419" algn="r" defTabSz="883768" rtl="1" eaLnBrk="1" latinLnBrk="0" hangingPunct="1"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6pPr>
    <a:lvl7pPr marL="2651303" algn="r" defTabSz="883768" rtl="1" eaLnBrk="1" latinLnBrk="0" hangingPunct="1"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7pPr>
    <a:lvl8pPr marL="3093187" algn="r" defTabSz="883768" rtl="1" eaLnBrk="1" latinLnBrk="0" hangingPunct="1"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8pPr>
    <a:lvl9pPr marL="3535070" algn="r" defTabSz="883768" rtl="1" eaLnBrk="1" latinLnBrk="0" hangingPunct="1">
      <a:defRPr sz="4446" b="1" kern="1200">
        <a:solidFill>
          <a:srgbClr val="003399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3482" userDrawn="1">
          <p15:clr>
            <a:srgbClr val="A4A3A4"/>
          </p15:clr>
        </p15:guide>
        <p15:guide id="2" pos="953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inger" initials="s" lastIdx="22" clrIdx="0">
    <p:extLst>
      <p:ext uri="{19B8F6BF-5375-455C-9EA6-DF929625EA0E}">
        <p15:presenceInfo xmlns:p15="http://schemas.microsoft.com/office/powerpoint/2012/main" userId="sting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D8FF"/>
    <a:srgbClr val="CFE4FE"/>
    <a:srgbClr val="003399"/>
    <a:srgbClr val="2C5D98"/>
    <a:srgbClr val="00FE2A"/>
    <a:srgbClr val="3A7CCB"/>
    <a:srgbClr val="4A7EBB"/>
    <a:srgbClr val="3C7BC7"/>
    <a:srgbClr val="98B954"/>
    <a:srgbClr val="BE4B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FE801B3-8EAF-4F95-B5E9-4F35D6149768}" v="159" dt="2020-05-10T06:23:05.8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5463" autoAdjust="0"/>
    <p:restoredTop sz="99637" autoAdjust="0"/>
  </p:normalViewPr>
  <p:slideViewPr>
    <p:cSldViewPr>
      <p:cViewPr>
        <p:scale>
          <a:sx n="50" d="100"/>
          <a:sy n="50" d="100"/>
        </p:scale>
        <p:origin x="636" y="-2412"/>
      </p:cViewPr>
      <p:guideLst>
        <p:guide orient="horz" pos="13482"/>
        <p:guide pos="95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commentAuthors" Target="commentAuthors.xml"/><Relationship Id="rId10" Type="http://schemas.microsoft.com/office/2016/11/relationships/changesInfo" Target="changesInfos/changesInfo1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av Yeger" userId="c8920bed-57b0-4657-bb44-4daf9074dac5" providerId="ADAL" clId="{AFE801B3-8EAF-4F95-B5E9-4F35D6149768}"/>
    <pc:docChg chg="undo redo custSel modSld">
      <pc:chgData name="Stav Yeger" userId="c8920bed-57b0-4657-bb44-4daf9074dac5" providerId="ADAL" clId="{AFE801B3-8EAF-4F95-B5E9-4F35D6149768}" dt="2020-05-19T21:06:45.539" v="1689" actId="20577"/>
      <pc:docMkLst>
        <pc:docMk/>
      </pc:docMkLst>
      <pc:sldChg chg="addSp delSp modSp">
        <pc:chgData name="Stav Yeger" userId="c8920bed-57b0-4657-bb44-4daf9074dac5" providerId="ADAL" clId="{AFE801B3-8EAF-4F95-B5E9-4F35D6149768}" dt="2020-05-19T21:06:45.539" v="1689" actId="20577"/>
        <pc:sldMkLst>
          <pc:docMk/>
          <pc:sldMk cId="0" sldId="256"/>
        </pc:sldMkLst>
        <pc:spChg chg="mod">
          <ac:chgData name="Stav Yeger" userId="c8920bed-57b0-4657-bb44-4daf9074dac5" providerId="ADAL" clId="{AFE801B3-8EAF-4F95-B5E9-4F35D6149768}" dt="2020-04-24T11:07:15.393" v="1684" actId="20577"/>
          <ac:spMkLst>
            <pc:docMk/>
            <pc:sldMk cId="0" sldId="256"/>
            <ac:spMk id="2" creationId="{00000000-0000-0000-0000-000000000000}"/>
          </ac:spMkLst>
        </pc:spChg>
        <pc:spChg chg="add mod">
          <ac:chgData name="Stav Yeger" userId="c8920bed-57b0-4657-bb44-4daf9074dac5" providerId="ADAL" clId="{AFE801B3-8EAF-4F95-B5E9-4F35D6149768}" dt="2020-04-24T08:39:16.856" v="1532" actId="164"/>
          <ac:spMkLst>
            <pc:docMk/>
            <pc:sldMk cId="0" sldId="256"/>
            <ac:spMk id="4" creationId="{F726B03B-45CD-48F9-B2B0-9DBB0612A3A2}"/>
          </ac:spMkLst>
        </pc:spChg>
        <pc:spChg chg="mod">
          <ac:chgData name="Stav Yeger" userId="c8920bed-57b0-4657-bb44-4daf9074dac5" providerId="ADAL" clId="{AFE801B3-8EAF-4F95-B5E9-4F35D6149768}" dt="2020-04-24T08:31:57.944" v="1467" actId="1076"/>
          <ac:spMkLst>
            <pc:docMk/>
            <pc:sldMk cId="0" sldId="256"/>
            <ac:spMk id="52" creationId="{CFB0AD51-EEAC-4DD0-BE16-0AD4917BADED}"/>
          </ac:spMkLst>
        </pc:spChg>
        <pc:spChg chg="add mod">
          <ac:chgData name="Stav Yeger" userId="c8920bed-57b0-4657-bb44-4daf9074dac5" providerId="ADAL" clId="{AFE801B3-8EAF-4F95-B5E9-4F35D6149768}" dt="2020-04-24T08:43:35.896" v="1556" actId="1076"/>
          <ac:spMkLst>
            <pc:docMk/>
            <pc:sldMk cId="0" sldId="256"/>
            <ac:spMk id="56" creationId="{D9399599-4FDB-4E42-9B52-DE0F1CEE1EF2}"/>
          </ac:spMkLst>
        </pc:spChg>
        <pc:spChg chg="mod">
          <ac:chgData name="Stav Yeger" userId="c8920bed-57b0-4657-bb44-4daf9074dac5" providerId="ADAL" clId="{AFE801B3-8EAF-4F95-B5E9-4F35D6149768}" dt="2020-04-24T08:43:26.274" v="1555" actId="1076"/>
          <ac:spMkLst>
            <pc:docMk/>
            <pc:sldMk cId="0" sldId="256"/>
            <ac:spMk id="59" creationId="{31F8F7D3-6C57-4B43-9542-7581BF142F17}"/>
          </ac:spMkLst>
        </pc:spChg>
        <pc:spChg chg="mod">
          <ac:chgData name="Stav Yeger" userId="c8920bed-57b0-4657-bb44-4daf9074dac5" providerId="ADAL" clId="{AFE801B3-8EAF-4F95-B5E9-4F35D6149768}" dt="2020-04-24T09:24:43.826" v="1581" actId="1076"/>
          <ac:spMkLst>
            <pc:docMk/>
            <pc:sldMk cId="0" sldId="256"/>
            <ac:spMk id="61" creationId="{C3B4EC72-8D23-439F-B614-EA72B8CF35B3}"/>
          </ac:spMkLst>
        </pc:spChg>
        <pc:spChg chg="mod">
          <ac:chgData name="Stav Yeger" userId="c8920bed-57b0-4657-bb44-4daf9074dac5" providerId="ADAL" clId="{AFE801B3-8EAF-4F95-B5E9-4F35D6149768}" dt="2020-04-24T08:37:13.110" v="1527" actId="14100"/>
          <ac:spMkLst>
            <pc:docMk/>
            <pc:sldMk cId="0" sldId="256"/>
            <ac:spMk id="63" creationId="{A850E778-2CAD-48AE-A3A6-42BDDEC42FFA}"/>
          </ac:spMkLst>
        </pc:spChg>
        <pc:spChg chg="mod">
          <ac:chgData name="Stav Yeger" userId="c8920bed-57b0-4657-bb44-4daf9074dac5" providerId="ADAL" clId="{AFE801B3-8EAF-4F95-B5E9-4F35D6149768}" dt="2020-04-24T08:37:01.920" v="1524" actId="20577"/>
          <ac:spMkLst>
            <pc:docMk/>
            <pc:sldMk cId="0" sldId="256"/>
            <ac:spMk id="64" creationId="{28E18451-3EAC-4990-BB01-86044D6DCE0C}"/>
          </ac:spMkLst>
        </pc:spChg>
        <pc:spChg chg="mod">
          <ac:chgData name="Stav Yeger" userId="c8920bed-57b0-4657-bb44-4daf9074dac5" providerId="ADAL" clId="{AFE801B3-8EAF-4F95-B5E9-4F35D6149768}" dt="2020-04-16T16:12:44.199" v="703" actId="1076"/>
          <ac:spMkLst>
            <pc:docMk/>
            <pc:sldMk cId="0" sldId="256"/>
            <ac:spMk id="71" creationId="{A8E5C239-0D09-41CF-A64D-4B1BBC46CFB9}"/>
          </ac:spMkLst>
        </pc:spChg>
        <pc:spChg chg="mod">
          <ac:chgData name="Stav Yeger" userId="c8920bed-57b0-4657-bb44-4daf9074dac5" providerId="ADAL" clId="{AFE801B3-8EAF-4F95-B5E9-4F35D6149768}" dt="2020-04-16T16:12:40.259" v="702" actId="1076"/>
          <ac:spMkLst>
            <pc:docMk/>
            <pc:sldMk cId="0" sldId="256"/>
            <ac:spMk id="72" creationId="{273D3EED-3D23-4FCB-A7D2-506A7649D176}"/>
          </ac:spMkLst>
        </pc:spChg>
        <pc:spChg chg="mod">
          <ac:chgData name="Stav Yeger" userId="c8920bed-57b0-4657-bb44-4daf9074dac5" providerId="ADAL" clId="{AFE801B3-8EAF-4F95-B5E9-4F35D6149768}" dt="2020-04-24T09:26:16.885" v="1584" actId="20577"/>
          <ac:spMkLst>
            <pc:docMk/>
            <pc:sldMk cId="0" sldId="256"/>
            <ac:spMk id="73" creationId="{29F839A0-6143-46B5-A1C2-21A7C120F766}"/>
          </ac:spMkLst>
        </pc:spChg>
        <pc:spChg chg="mod">
          <ac:chgData name="Stav Yeger" userId="c8920bed-57b0-4657-bb44-4daf9074dac5" providerId="ADAL" clId="{AFE801B3-8EAF-4F95-B5E9-4F35D6149768}" dt="2020-04-24T09:21:01.689" v="1561" actId="1076"/>
          <ac:spMkLst>
            <pc:docMk/>
            <pc:sldMk cId="0" sldId="256"/>
            <ac:spMk id="74" creationId="{8094AB66-6790-43BD-B82A-5DC5E9E627E0}"/>
          </ac:spMkLst>
        </pc:spChg>
        <pc:spChg chg="mod">
          <ac:chgData name="Stav Yeger" userId="c8920bed-57b0-4657-bb44-4daf9074dac5" providerId="ADAL" clId="{AFE801B3-8EAF-4F95-B5E9-4F35D6149768}" dt="2020-04-24T09:20:55.449" v="1560" actId="1076"/>
          <ac:spMkLst>
            <pc:docMk/>
            <pc:sldMk cId="0" sldId="256"/>
            <ac:spMk id="75" creationId="{7B69250F-700C-40F1-8BBB-462AD24B145E}"/>
          </ac:spMkLst>
        </pc:spChg>
        <pc:spChg chg="add mod">
          <ac:chgData name="Stav Yeger" userId="c8920bed-57b0-4657-bb44-4daf9074dac5" providerId="ADAL" clId="{AFE801B3-8EAF-4F95-B5E9-4F35D6149768}" dt="2020-04-24T08:39:16.856" v="1532" actId="164"/>
          <ac:spMkLst>
            <pc:docMk/>
            <pc:sldMk cId="0" sldId="256"/>
            <ac:spMk id="76" creationId="{D2AA7C0B-330F-48A3-AB4B-081C123E6F3C}"/>
          </ac:spMkLst>
        </pc:spChg>
        <pc:spChg chg="del">
          <ac:chgData name="Stav Yeger" userId="c8920bed-57b0-4657-bb44-4daf9074dac5" providerId="ADAL" clId="{AFE801B3-8EAF-4F95-B5E9-4F35D6149768}" dt="2020-04-12T13:42:39.351" v="51" actId="478"/>
          <ac:spMkLst>
            <pc:docMk/>
            <pc:sldMk cId="0" sldId="256"/>
            <ac:spMk id="76" creationId="{E6B51472-FA8A-4908-B861-7BCF145B9908}"/>
          </ac:spMkLst>
        </pc:spChg>
        <pc:spChg chg="add mod">
          <ac:chgData name="Stav Yeger" userId="c8920bed-57b0-4657-bb44-4daf9074dac5" providerId="ADAL" clId="{AFE801B3-8EAF-4F95-B5E9-4F35D6149768}" dt="2020-04-22T18:28:49.511" v="1009" actId="123"/>
          <ac:spMkLst>
            <pc:docMk/>
            <pc:sldMk cId="0" sldId="256"/>
            <ac:spMk id="77" creationId="{9C9E8B45-8C7A-4975-B74D-406DED227114}"/>
          </ac:spMkLst>
        </pc:spChg>
        <pc:spChg chg="add mod">
          <ac:chgData name="Stav Yeger" userId="c8920bed-57b0-4657-bb44-4daf9074dac5" providerId="ADAL" clId="{AFE801B3-8EAF-4F95-B5E9-4F35D6149768}" dt="2020-04-24T08:39:16.856" v="1532" actId="164"/>
          <ac:spMkLst>
            <pc:docMk/>
            <pc:sldMk cId="0" sldId="256"/>
            <ac:spMk id="78" creationId="{CDAC9F78-B309-42B6-9B08-977E3B356285}"/>
          </ac:spMkLst>
        </pc:spChg>
        <pc:spChg chg="add mod">
          <ac:chgData name="Stav Yeger" userId="c8920bed-57b0-4657-bb44-4daf9074dac5" providerId="ADAL" clId="{AFE801B3-8EAF-4F95-B5E9-4F35D6149768}" dt="2020-04-24T08:39:16.856" v="1532" actId="164"/>
          <ac:spMkLst>
            <pc:docMk/>
            <pc:sldMk cId="0" sldId="256"/>
            <ac:spMk id="79" creationId="{BC41AE71-9C1F-422C-9003-0F4A49D8D33A}"/>
          </ac:spMkLst>
        </pc:spChg>
        <pc:spChg chg="mod">
          <ac:chgData name="Stav Yeger" userId="c8920bed-57b0-4657-bb44-4daf9074dac5" providerId="ADAL" clId="{AFE801B3-8EAF-4F95-B5E9-4F35D6149768}" dt="2020-04-22T18:26:51.120" v="1002" actId="1076"/>
          <ac:spMkLst>
            <pc:docMk/>
            <pc:sldMk cId="0" sldId="256"/>
            <ac:spMk id="104" creationId="{00000000-0000-0000-0000-000000000000}"/>
          </ac:spMkLst>
        </pc:spChg>
        <pc:spChg chg="mod">
          <ac:chgData name="Stav Yeger" userId="c8920bed-57b0-4657-bb44-4daf9074dac5" providerId="ADAL" clId="{AFE801B3-8EAF-4F95-B5E9-4F35D6149768}" dt="2020-04-24T08:40:39.943" v="1539" actId="1076"/>
          <ac:spMkLst>
            <pc:docMk/>
            <pc:sldMk cId="0" sldId="256"/>
            <ac:spMk id="112" creationId="{00000000-0000-0000-0000-000000000000}"/>
          </ac:spMkLst>
        </pc:spChg>
        <pc:spChg chg="mod">
          <ac:chgData name="Stav Yeger" userId="c8920bed-57b0-4657-bb44-4daf9074dac5" providerId="ADAL" clId="{AFE801B3-8EAF-4F95-B5E9-4F35D6149768}" dt="2020-04-24T08:37:45.701" v="1528" actId="1076"/>
          <ac:spMkLst>
            <pc:docMk/>
            <pc:sldMk cId="0" sldId="256"/>
            <ac:spMk id="114" creationId="{00000000-0000-0000-0000-000000000000}"/>
          </ac:spMkLst>
        </pc:spChg>
        <pc:spChg chg="mod">
          <ac:chgData name="Stav Yeger" userId="c8920bed-57b0-4657-bb44-4daf9074dac5" providerId="ADAL" clId="{AFE801B3-8EAF-4F95-B5E9-4F35D6149768}" dt="2020-05-19T21:06:45.539" v="1689" actId="20577"/>
          <ac:spMkLst>
            <pc:docMk/>
            <pc:sldMk cId="0" sldId="256"/>
            <ac:spMk id="115" creationId="{00000000-0000-0000-0000-000000000000}"/>
          </ac:spMkLst>
        </pc:spChg>
        <pc:spChg chg="mod">
          <ac:chgData name="Stav Yeger" userId="c8920bed-57b0-4657-bb44-4daf9074dac5" providerId="ADAL" clId="{AFE801B3-8EAF-4F95-B5E9-4F35D6149768}" dt="2020-04-24T06:59:05.306" v="1373" actId="1076"/>
          <ac:spMkLst>
            <pc:docMk/>
            <pc:sldMk cId="0" sldId="256"/>
            <ac:spMk id="116" creationId="{00000000-0000-0000-0000-000000000000}"/>
          </ac:spMkLst>
        </pc:spChg>
        <pc:spChg chg="mod">
          <ac:chgData name="Stav Yeger" userId="c8920bed-57b0-4657-bb44-4daf9074dac5" providerId="ADAL" clId="{AFE801B3-8EAF-4F95-B5E9-4F35D6149768}" dt="2020-04-24T06:59:00.486" v="1372" actId="1076"/>
          <ac:spMkLst>
            <pc:docMk/>
            <pc:sldMk cId="0" sldId="256"/>
            <ac:spMk id="117" creationId="{00000000-0000-0000-0000-000000000000}"/>
          </ac:spMkLst>
        </pc:spChg>
        <pc:spChg chg="mod">
          <ac:chgData name="Stav Yeger" userId="c8920bed-57b0-4657-bb44-4daf9074dac5" providerId="ADAL" clId="{AFE801B3-8EAF-4F95-B5E9-4F35D6149768}" dt="2020-04-24T08:37:55.372" v="1529" actId="1076"/>
          <ac:spMkLst>
            <pc:docMk/>
            <pc:sldMk cId="0" sldId="256"/>
            <ac:spMk id="137" creationId="{00000000-0000-0000-0000-000000000000}"/>
          </ac:spMkLst>
        </pc:spChg>
        <pc:spChg chg="mod">
          <ac:chgData name="Stav Yeger" userId="c8920bed-57b0-4657-bb44-4daf9074dac5" providerId="ADAL" clId="{AFE801B3-8EAF-4F95-B5E9-4F35D6149768}" dt="2020-04-17T13:53:34.026" v="956" actId="14100"/>
          <ac:spMkLst>
            <pc:docMk/>
            <pc:sldMk cId="0" sldId="256"/>
            <ac:spMk id="142" creationId="{00000000-0000-0000-0000-000000000000}"/>
          </ac:spMkLst>
        </pc:spChg>
        <pc:spChg chg="mod">
          <ac:chgData name="Stav Yeger" userId="c8920bed-57b0-4657-bb44-4daf9074dac5" providerId="ADAL" clId="{AFE801B3-8EAF-4F95-B5E9-4F35D6149768}" dt="2020-04-17T13:53:46.259" v="959" actId="1076"/>
          <ac:spMkLst>
            <pc:docMk/>
            <pc:sldMk cId="0" sldId="256"/>
            <ac:spMk id="143" creationId="{00000000-0000-0000-0000-000000000000}"/>
          </ac:spMkLst>
        </pc:spChg>
        <pc:spChg chg="mod">
          <ac:chgData name="Stav Yeger" userId="c8920bed-57b0-4657-bb44-4daf9074dac5" providerId="ADAL" clId="{AFE801B3-8EAF-4F95-B5E9-4F35D6149768}" dt="2020-04-22T18:29:46.299" v="1015" actId="14100"/>
          <ac:spMkLst>
            <pc:docMk/>
            <pc:sldMk cId="0" sldId="256"/>
            <ac:spMk id="144" creationId="{00000000-0000-0000-0000-000000000000}"/>
          </ac:spMkLst>
        </pc:spChg>
        <pc:spChg chg="mod">
          <ac:chgData name="Stav Yeger" userId="c8920bed-57b0-4657-bb44-4daf9074dac5" providerId="ADAL" clId="{AFE801B3-8EAF-4F95-B5E9-4F35D6149768}" dt="2020-04-24T11:06:55.818" v="1682" actId="1076"/>
          <ac:spMkLst>
            <pc:docMk/>
            <pc:sldMk cId="0" sldId="256"/>
            <ac:spMk id="191" creationId="{00000000-0000-0000-0000-000000000000}"/>
          </ac:spMkLst>
        </pc:spChg>
        <pc:spChg chg="del mod">
          <ac:chgData name="Stav Yeger" userId="c8920bed-57b0-4657-bb44-4daf9074dac5" providerId="ADAL" clId="{AFE801B3-8EAF-4F95-B5E9-4F35D6149768}" dt="2020-04-12T13:41:48.237" v="45" actId="478"/>
          <ac:spMkLst>
            <pc:docMk/>
            <pc:sldMk cId="0" sldId="256"/>
            <ac:spMk id="193" creationId="{CFBEA467-0D50-4AEA-9771-2FB33A7132AA}"/>
          </ac:spMkLst>
        </pc:spChg>
        <pc:spChg chg="del">
          <ac:chgData name="Stav Yeger" userId="c8920bed-57b0-4657-bb44-4daf9074dac5" providerId="ADAL" clId="{AFE801B3-8EAF-4F95-B5E9-4F35D6149768}" dt="2020-04-12T13:41:41.921" v="43" actId="478"/>
          <ac:spMkLst>
            <pc:docMk/>
            <pc:sldMk cId="0" sldId="256"/>
            <ac:spMk id="194" creationId="{D1FC29EF-1FCC-4651-B4E8-FEA62FD7E2AC}"/>
          </ac:spMkLst>
        </pc:spChg>
        <pc:spChg chg="mod">
          <ac:chgData name="Stav Yeger" userId="c8920bed-57b0-4657-bb44-4daf9074dac5" providerId="ADAL" clId="{AFE801B3-8EAF-4F95-B5E9-4F35D6149768}" dt="2020-04-24T06:58:24.326" v="1367" actId="1076"/>
          <ac:spMkLst>
            <pc:docMk/>
            <pc:sldMk cId="0" sldId="256"/>
            <ac:spMk id="196" creationId="{44340B39-62E1-4802-B8B0-7604B93A8CF8}"/>
          </ac:spMkLst>
        </pc:spChg>
        <pc:spChg chg="mod">
          <ac:chgData name="Stav Yeger" userId="c8920bed-57b0-4657-bb44-4daf9074dac5" providerId="ADAL" clId="{AFE801B3-8EAF-4F95-B5E9-4F35D6149768}" dt="2020-05-10T06:23:05.867" v="1686" actId="1076"/>
          <ac:spMkLst>
            <pc:docMk/>
            <pc:sldMk cId="0" sldId="256"/>
            <ac:spMk id="197" creationId="{2EA87C73-BC5A-4D07-A0D9-0F2C60DC04C9}"/>
          </ac:spMkLst>
        </pc:spChg>
        <pc:spChg chg="mod">
          <ac:chgData name="Stav Yeger" userId="c8920bed-57b0-4657-bb44-4daf9074dac5" providerId="ADAL" clId="{AFE801B3-8EAF-4F95-B5E9-4F35D6149768}" dt="2020-04-24T06:58:18.714" v="1366" actId="1076"/>
          <ac:spMkLst>
            <pc:docMk/>
            <pc:sldMk cId="0" sldId="256"/>
            <ac:spMk id="199" creationId="{4017EA6F-B06F-4D5A-B10D-E86943165ED5}"/>
          </ac:spMkLst>
        </pc:spChg>
        <pc:grpChg chg="mod">
          <ac:chgData name="Stav Yeger" userId="c8920bed-57b0-4657-bb44-4daf9074dac5" providerId="ADAL" clId="{AFE801B3-8EAF-4F95-B5E9-4F35D6149768}" dt="2020-04-24T08:43:26.274" v="1555" actId="1076"/>
          <ac:grpSpMkLst>
            <pc:docMk/>
            <pc:sldMk cId="0" sldId="256"/>
            <ac:grpSpMk id="6" creationId="{20182447-4348-47A8-834D-696AA5A1D791}"/>
          </ac:grpSpMkLst>
        </pc:grpChg>
        <pc:grpChg chg="mod">
          <ac:chgData name="Stav Yeger" userId="c8920bed-57b0-4657-bb44-4daf9074dac5" providerId="ADAL" clId="{AFE801B3-8EAF-4F95-B5E9-4F35D6149768}" dt="2020-05-10T06:23:05.867" v="1686" actId="1076"/>
          <ac:grpSpMkLst>
            <pc:docMk/>
            <pc:sldMk cId="0" sldId="256"/>
            <ac:grpSpMk id="7" creationId="{C5BE13CF-4D2D-4B65-B382-CE8B4D6DBB91}"/>
          </ac:grpSpMkLst>
        </pc:grpChg>
        <pc:grpChg chg="mod">
          <ac:chgData name="Stav Yeger" userId="c8920bed-57b0-4657-bb44-4daf9074dac5" providerId="ADAL" clId="{AFE801B3-8EAF-4F95-B5E9-4F35D6149768}" dt="2020-04-24T08:36:40.344" v="1521" actId="1076"/>
          <ac:grpSpMkLst>
            <pc:docMk/>
            <pc:sldMk cId="0" sldId="256"/>
            <ac:grpSpMk id="12" creationId="{03EE9371-D4E3-4521-BDCA-55F9B7659036}"/>
          </ac:grpSpMkLst>
        </pc:grpChg>
        <pc:grpChg chg="mod">
          <ac:chgData name="Stav Yeger" userId="c8920bed-57b0-4657-bb44-4daf9074dac5" providerId="ADAL" clId="{AFE801B3-8EAF-4F95-B5E9-4F35D6149768}" dt="2020-04-12T13:40:05.481" v="20" actId="1076"/>
          <ac:grpSpMkLst>
            <pc:docMk/>
            <pc:sldMk cId="0" sldId="256"/>
            <ac:grpSpMk id="13" creationId="{93C8486D-53E1-4787-8C37-0354C97AF53A}"/>
          </ac:grpSpMkLst>
        </pc:grpChg>
        <pc:grpChg chg="del mod">
          <ac:chgData name="Stav Yeger" userId="c8920bed-57b0-4657-bb44-4daf9074dac5" providerId="ADAL" clId="{AFE801B3-8EAF-4F95-B5E9-4F35D6149768}" dt="2020-04-12T13:41:41.921" v="43" actId="478"/>
          <ac:grpSpMkLst>
            <pc:docMk/>
            <pc:sldMk cId="0" sldId="256"/>
            <ac:grpSpMk id="17" creationId="{516A522B-4F96-4C9C-963E-30CE4C920084}"/>
          </ac:grpSpMkLst>
        </pc:grpChg>
        <pc:grpChg chg="add mod">
          <ac:chgData name="Stav Yeger" userId="c8920bed-57b0-4657-bb44-4daf9074dac5" providerId="ADAL" clId="{AFE801B3-8EAF-4F95-B5E9-4F35D6149768}" dt="2020-04-24T08:39:31.312" v="1533" actId="1076"/>
          <ac:grpSpMkLst>
            <pc:docMk/>
            <pc:sldMk cId="0" sldId="256"/>
            <ac:grpSpMk id="17" creationId="{A88700B9-D9BC-4910-A715-6C285DB6CB95}"/>
          </ac:grpSpMkLst>
        </pc:grpChg>
        <pc:grpChg chg="add mod">
          <ac:chgData name="Stav Yeger" userId="c8920bed-57b0-4657-bb44-4daf9074dac5" providerId="ADAL" clId="{AFE801B3-8EAF-4F95-B5E9-4F35D6149768}" dt="2020-04-24T09:21:01.689" v="1561" actId="1076"/>
          <ac:grpSpMkLst>
            <pc:docMk/>
            <pc:sldMk cId="0" sldId="256"/>
            <ac:grpSpMk id="70" creationId="{F9AFE737-0DA1-4FBC-8A3D-86E42ABC934F}"/>
          </ac:grpSpMkLst>
        </pc:grpChg>
        <pc:picChg chg="mod">
          <ac:chgData name="Stav Yeger" userId="c8920bed-57b0-4657-bb44-4daf9074dac5" providerId="ADAL" clId="{AFE801B3-8EAF-4F95-B5E9-4F35D6149768}" dt="2020-04-24T09:24:30.078" v="1580" actId="1076"/>
          <ac:picMkLst>
            <pc:docMk/>
            <pc:sldMk cId="0" sldId="256"/>
            <ac:picMk id="5" creationId="{97E7D96F-900A-49D3-8F98-273E5FFAF4FE}"/>
          </ac:picMkLst>
        </pc:picChg>
        <pc:picChg chg="mod">
          <ac:chgData name="Stav Yeger" userId="c8920bed-57b0-4657-bb44-4daf9074dac5" providerId="ADAL" clId="{AFE801B3-8EAF-4F95-B5E9-4F35D6149768}" dt="2020-04-24T08:39:16.856" v="1532" actId="164"/>
          <ac:picMkLst>
            <pc:docMk/>
            <pc:sldMk cId="0" sldId="256"/>
            <ac:picMk id="10" creationId="{21FDF77C-A8EE-4176-9A54-3F14F20F2B41}"/>
          </ac:picMkLst>
        </pc:picChg>
        <pc:picChg chg="mod">
          <ac:chgData name="Stav Yeger" userId="c8920bed-57b0-4657-bb44-4daf9074dac5" providerId="ADAL" clId="{AFE801B3-8EAF-4F95-B5E9-4F35D6149768}" dt="2020-04-24T08:39:16.856" v="1532" actId="164"/>
          <ac:picMkLst>
            <pc:docMk/>
            <pc:sldMk cId="0" sldId="256"/>
            <ac:picMk id="11" creationId="{87473526-2B98-493F-B5F9-9C27C423BEDB}"/>
          </ac:picMkLst>
        </pc:picChg>
        <pc:picChg chg="add del mod">
          <ac:chgData name="Stav Yeger" userId="c8920bed-57b0-4657-bb44-4daf9074dac5" providerId="ADAL" clId="{AFE801B3-8EAF-4F95-B5E9-4F35D6149768}" dt="2020-04-24T08:37:04.835" v="1525" actId="1076"/>
          <ac:picMkLst>
            <pc:docMk/>
            <pc:sldMk cId="0" sldId="256"/>
            <ac:picMk id="69" creationId="{A3AB5F76-7960-4B52-94CC-6343239A0C76}"/>
          </ac:picMkLst>
        </pc:picChg>
        <pc:picChg chg="mod">
          <ac:chgData name="Stav Yeger" userId="c8920bed-57b0-4657-bb44-4daf9074dac5" providerId="ADAL" clId="{AFE801B3-8EAF-4F95-B5E9-4F35D6149768}" dt="2020-04-24T08:42:42.324" v="1553" actId="1076"/>
          <ac:picMkLst>
            <pc:docMk/>
            <pc:sldMk cId="0" sldId="256"/>
            <ac:picMk id="82" creationId="{590A9A46-9908-498B-97D2-A8C5895265A2}"/>
          </ac:picMkLst>
        </pc:picChg>
        <pc:picChg chg="mod">
          <ac:chgData name="Stav Yeger" userId="c8920bed-57b0-4657-bb44-4daf9074dac5" providerId="ADAL" clId="{AFE801B3-8EAF-4F95-B5E9-4F35D6149768}" dt="2020-04-24T08:42:43.905" v="1554" actId="1076"/>
          <ac:picMkLst>
            <pc:docMk/>
            <pc:sldMk cId="0" sldId="256"/>
            <ac:picMk id="83" creationId="{E4E39017-9F1B-4CEB-8526-8D45271BC589}"/>
          </ac:picMkLst>
        </pc:picChg>
        <pc:cxnChg chg="add mod">
          <ac:chgData name="Stav Yeger" userId="c8920bed-57b0-4657-bb44-4daf9074dac5" providerId="ADAL" clId="{AFE801B3-8EAF-4F95-B5E9-4F35D6149768}" dt="2020-04-24T08:39:16.856" v="1532" actId="164"/>
          <ac:cxnSpMkLst>
            <pc:docMk/>
            <pc:sldMk cId="0" sldId="256"/>
            <ac:cxnSpMk id="9" creationId="{51DEA0FC-FFC7-4BBC-A6BA-4DEB03B830F1}"/>
          </ac:cxnSpMkLst>
        </pc:cxnChg>
        <pc:cxnChg chg="add mod">
          <ac:chgData name="Stav Yeger" userId="c8920bed-57b0-4657-bb44-4daf9074dac5" providerId="ADAL" clId="{AFE801B3-8EAF-4F95-B5E9-4F35D6149768}" dt="2020-04-24T08:39:16.856" v="1532" actId="164"/>
          <ac:cxnSpMkLst>
            <pc:docMk/>
            <pc:sldMk cId="0" sldId="256"/>
            <ac:cxnSpMk id="80" creationId="{6076E3EE-66E9-4B90-A783-6C28D0DD7DC2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18519775" cy="159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41446" tIns="220715" rIns="441446" bIns="220715" numCol="1" anchor="t" anchorCtr="0" compatLnSpc="1">
            <a:prstTxWarp prst="textNoShape">
              <a:avLst/>
            </a:prstTxWarp>
          </a:bodyPr>
          <a:lstStyle>
            <a:lvl1pPr algn="l" defTabSz="4416425" rtl="0" eaLnBrk="0" hangingPunct="0">
              <a:defRPr sz="65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24207788" y="0"/>
            <a:ext cx="18527712" cy="159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41446" tIns="220715" rIns="441446" bIns="220715" numCol="1" anchor="t" anchorCtr="0" compatLnSpc="1">
            <a:prstTxWarp prst="textNoShape">
              <a:avLst/>
            </a:prstTxWarp>
          </a:bodyPr>
          <a:lstStyle>
            <a:lvl1pPr defTabSz="4416425" rtl="0" eaLnBrk="0" hangingPunct="0">
              <a:defRPr sz="65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30340300"/>
            <a:ext cx="18519775" cy="159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41446" tIns="220715" rIns="441446" bIns="220715" numCol="1" anchor="b" anchorCtr="0" compatLnSpc="1">
            <a:prstTxWarp prst="textNoShape">
              <a:avLst/>
            </a:prstTxWarp>
          </a:bodyPr>
          <a:lstStyle>
            <a:lvl1pPr algn="l" defTabSz="4416425" rtl="0" eaLnBrk="0" hangingPunct="0">
              <a:defRPr sz="65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24207788" y="30340300"/>
            <a:ext cx="18527712" cy="159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41446" tIns="220715" rIns="441446" bIns="220715" numCol="1" anchor="b" anchorCtr="0" compatLnSpc="1">
            <a:prstTxWarp prst="textNoShape">
              <a:avLst/>
            </a:prstTxWarp>
          </a:bodyPr>
          <a:lstStyle>
            <a:lvl1pPr defTabSz="4416425" rtl="0" eaLnBrk="0" hangingPunct="0">
              <a:defRPr sz="6500" b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140164EA-C4F4-4051-8E57-4895D8A88AA1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1332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18519775" cy="159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41446" tIns="220715" rIns="441446" bIns="220715" numCol="1" anchor="t" anchorCtr="0" compatLnSpc="1">
            <a:prstTxWarp prst="textNoShape">
              <a:avLst/>
            </a:prstTxWarp>
          </a:bodyPr>
          <a:lstStyle>
            <a:lvl1pPr algn="l" defTabSz="4416425" rtl="0" eaLnBrk="0" hangingPunct="0">
              <a:defRPr sz="65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24207788" y="0"/>
            <a:ext cx="18527712" cy="159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41446" tIns="220715" rIns="441446" bIns="220715" numCol="1" anchor="t" anchorCtr="0" compatLnSpc="1">
            <a:prstTxWarp prst="textNoShape">
              <a:avLst/>
            </a:prstTxWarp>
          </a:bodyPr>
          <a:lstStyle>
            <a:lvl1pPr defTabSz="4416425" rtl="0" eaLnBrk="0" hangingPunct="0">
              <a:defRPr sz="65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7130713" y="2398713"/>
            <a:ext cx="8472487" cy="11977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4273550" y="15178088"/>
            <a:ext cx="34202688" cy="1436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41446" tIns="220715" rIns="441446" bIns="2207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30340300"/>
            <a:ext cx="18519775" cy="159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41446" tIns="220715" rIns="441446" bIns="220715" numCol="1" anchor="b" anchorCtr="0" compatLnSpc="1">
            <a:prstTxWarp prst="textNoShape">
              <a:avLst/>
            </a:prstTxWarp>
          </a:bodyPr>
          <a:lstStyle>
            <a:lvl1pPr algn="l" defTabSz="4416425" rtl="0" eaLnBrk="0" hangingPunct="0">
              <a:defRPr sz="650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24207788" y="30340300"/>
            <a:ext cx="18527712" cy="1595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41446" tIns="220715" rIns="441446" bIns="220715" numCol="1" anchor="b" anchorCtr="0" compatLnSpc="1">
            <a:prstTxWarp prst="textNoShape">
              <a:avLst/>
            </a:prstTxWarp>
          </a:bodyPr>
          <a:lstStyle>
            <a:lvl1pPr defTabSz="4416425" rtl="0" eaLnBrk="0" hangingPunct="0">
              <a:defRPr sz="6500" b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2CC74214-9B06-4678-84F1-C99924AD2E34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41108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16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41884" algn="l" rtl="0" eaLnBrk="0" fontAlgn="base" hangingPunct="0">
      <a:spcBef>
        <a:spcPct val="30000"/>
      </a:spcBef>
      <a:spcAft>
        <a:spcPct val="0"/>
      </a:spcAft>
      <a:defRPr sz="116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883768" algn="l" rtl="0" eaLnBrk="0" fontAlgn="base" hangingPunct="0">
      <a:spcBef>
        <a:spcPct val="30000"/>
      </a:spcBef>
      <a:spcAft>
        <a:spcPct val="0"/>
      </a:spcAft>
      <a:defRPr sz="116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25651" algn="l" rtl="0" eaLnBrk="0" fontAlgn="base" hangingPunct="0">
      <a:spcBef>
        <a:spcPct val="30000"/>
      </a:spcBef>
      <a:spcAft>
        <a:spcPct val="0"/>
      </a:spcAft>
      <a:defRPr sz="116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767535" algn="l" rtl="0" eaLnBrk="0" fontAlgn="base" hangingPunct="0">
      <a:spcBef>
        <a:spcPct val="30000"/>
      </a:spcBef>
      <a:spcAft>
        <a:spcPct val="0"/>
      </a:spcAft>
      <a:defRPr sz="116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09419" algn="l" defTabSz="883768" rtl="0" eaLnBrk="1" latinLnBrk="0" hangingPunct="1">
      <a:defRPr sz="1160" kern="1200">
        <a:solidFill>
          <a:schemeClr val="tx1"/>
        </a:solidFill>
        <a:latin typeface="+mn-lt"/>
        <a:ea typeface="+mn-ea"/>
        <a:cs typeface="+mn-cs"/>
      </a:defRPr>
    </a:lvl6pPr>
    <a:lvl7pPr marL="2651303" algn="l" defTabSz="883768" rtl="0" eaLnBrk="1" latinLnBrk="0" hangingPunct="1">
      <a:defRPr sz="1160" kern="1200">
        <a:solidFill>
          <a:schemeClr val="tx1"/>
        </a:solidFill>
        <a:latin typeface="+mn-lt"/>
        <a:ea typeface="+mn-ea"/>
        <a:cs typeface="+mn-cs"/>
      </a:defRPr>
    </a:lvl7pPr>
    <a:lvl8pPr marL="3093187" algn="l" defTabSz="883768" rtl="0" eaLnBrk="1" latinLnBrk="0" hangingPunct="1">
      <a:defRPr sz="1160" kern="1200">
        <a:solidFill>
          <a:schemeClr val="tx1"/>
        </a:solidFill>
        <a:latin typeface="+mn-lt"/>
        <a:ea typeface="+mn-ea"/>
        <a:cs typeface="+mn-cs"/>
      </a:defRPr>
    </a:lvl8pPr>
    <a:lvl9pPr marL="3535070" algn="l" defTabSz="883768" rtl="0" eaLnBrk="1" latinLnBrk="0" hangingPunct="1">
      <a:defRPr sz="116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CC74214-9B06-4678-84F1-C99924AD2E34}" type="slidenum">
              <a:rPr lang="he-IL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005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790" y="13297540"/>
            <a:ext cx="25733634" cy="917380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41579" y="24254836"/>
            <a:ext cx="21192056" cy="10939998"/>
          </a:xfrm>
        </p:spPr>
        <p:txBody>
          <a:bodyPr/>
          <a:lstStyle>
            <a:lvl1pPr marL="0" indent="0" algn="ctr">
              <a:buNone/>
              <a:defRPr/>
            </a:lvl1pPr>
            <a:lvl2pPr marL="427162" indent="0" algn="ctr">
              <a:buNone/>
              <a:defRPr/>
            </a:lvl2pPr>
            <a:lvl3pPr marL="854324" indent="0" algn="ctr">
              <a:buNone/>
              <a:defRPr/>
            </a:lvl3pPr>
            <a:lvl4pPr marL="1281486" indent="0" algn="ctr">
              <a:buNone/>
              <a:defRPr/>
            </a:lvl4pPr>
            <a:lvl5pPr marL="1708648" indent="0" algn="ctr">
              <a:buNone/>
              <a:defRPr/>
            </a:lvl5pPr>
            <a:lvl6pPr marL="2135810" indent="0" algn="ctr">
              <a:buNone/>
              <a:defRPr/>
            </a:lvl6pPr>
            <a:lvl7pPr marL="2562972" indent="0" algn="ctr">
              <a:buNone/>
              <a:defRPr/>
            </a:lvl7pPr>
            <a:lvl8pPr marL="2990134" indent="0" algn="ctr">
              <a:buNone/>
              <a:defRPr/>
            </a:lvl8pPr>
            <a:lvl9pPr marL="3417296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005F5D-DDFF-4009-A8D0-0BE3804E9EA6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A764F3-D646-4175-80D0-8964BED73187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570274" y="3806037"/>
            <a:ext cx="6429700" cy="3424175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76722" y="3806037"/>
            <a:ext cx="19151164" cy="342417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C981A8-33AD-4B19-8B2C-05F77DB49508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0E82F4-15B9-4FA3-9360-93462D0EA91C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0930" y="27505697"/>
            <a:ext cx="25735118" cy="8500673"/>
          </a:xfrm>
        </p:spPr>
        <p:txBody>
          <a:bodyPr anchor="t"/>
          <a:lstStyle>
            <a:lvl1pPr algn="l">
              <a:defRPr sz="3737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0930" y="18141587"/>
            <a:ext cx="25735118" cy="9364110"/>
          </a:xfrm>
        </p:spPr>
        <p:txBody>
          <a:bodyPr anchor="b"/>
          <a:lstStyle>
            <a:lvl1pPr marL="0" indent="0">
              <a:buNone/>
              <a:defRPr sz="1869"/>
            </a:lvl1pPr>
            <a:lvl2pPr marL="427162" indent="0">
              <a:buNone/>
              <a:defRPr sz="1682"/>
            </a:lvl2pPr>
            <a:lvl3pPr marL="854324" indent="0">
              <a:buNone/>
              <a:defRPr sz="1495"/>
            </a:lvl3pPr>
            <a:lvl4pPr marL="1281486" indent="0">
              <a:buNone/>
              <a:defRPr sz="1308"/>
            </a:lvl4pPr>
            <a:lvl5pPr marL="1708648" indent="0">
              <a:buNone/>
              <a:defRPr sz="1308"/>
            </a:lvl5pPr>
            <a:lvl6pPr marL="2135810" indent="0">
              <a:buNone/>
              <a:defRPr sz="1308"/>
            </a:lvl6pPr>
            <a:lvl7pPr marL="2562972" indent="0">
              <a:buNone/>
              <a:defRPr sz="1308"/>
            </a:lvl7pPr>
            <a:lvl8pPr marL="2990134" indent="0">
              <a:buNone/>
              <a:defRPr sz="1308"/>
            </a:lvl8pPr>
            <a:lvl9pPr marL="3417296" indent="0">
              <a:buNone/>
              <a:defRPr sz="130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BC75BD-C16A-4118-B9B8-FCBE38EC3242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76723" y="12336593"/>
            <a:ext cx="12789690" cy="25711196"/>
          </a:xfrm>
        </p:spPr>
        <p:txBody>
          <a:bodyPr/>
          <a:lstStyle>
            <a:lvl1pPr>
              <a:defRPr sz="2616"/>
            </a:lvl1pPr>
            <a:lvl2pPr>
              <a:defRPr sz="2242"/>
            </a:lvl2pPr>
            <a:lvl3pPr>
              <a:defRPr sz="1869"/>
            </a:lvl3pPr>
            <a:lvl4pPr>
              <a:defRPr sz="1682"/>
            </a:lvl4pPr>
            <a:lvl5pPr>
              <a:defRPr sz="1682"/>
            </a:lvl5pPr>
            <a:lvl6pPr>
              <a:defRPr sz="1682"/>
            </a:lvl6pPr>
            <a:lvl7pPr>
              <a:defRPr sz="1682"/>
            </a:lvl7pPr>
            <a:lvl8pPr>
              <a:defRPr sz="1682"/>
            </a:lvl8pPr>
            <a:lvl9pPr>
              <a:defRPr sz="168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08800" y="12336593"/>
            <a:ext cx="12791174" cy="25711196"/>
          </a:xfrm>
        </p:spPr>
        <p:txBody>
          <a:bodyPr/>
          <a:lstStyle>
            <a:lvl1pPr>
              <a:defRPr sz="2616"/>
            </a:lvl1pPr>
            <a:lvl2pPr>
              <a:defRPr sz="2242"/>
            </a:lvl2pPr>
            <a:lvl3pPr>
              <a:defRPr sz="1869"/>
            </a:lvl3pPr>
            <a:lvl4pPr>
              <a:defRPr sz="1682"/>
            </a:lvl4pPr>
            <a:lvl5pPr>
              <a:defRPr sz="1682"/>
            </a:lvl5pPr>
            <a:lvl6pPr>
              <a:defRPr sz="1682"/>
            </a:lvl6pPr>
            <a:lvl7pPr>
              <a:defRPr sz="1682"/>
            </a:lvl7pPr>
            <a:lvl8pPr>
              <a:defRPr sz="1682"/>
            </a:lvl8pPr>
            <a:lvl9pPr>
              <a:defRPr sz="168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99B68F-326E-4B46-9F1D-A4FF9EF7DFB1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355" y="1714289"/>
            <a:ext cx="27246505" cy="713396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4355" y="9581149"/>
            <a:ext cx="13375557" cy="3993194"/>
          </a:xfrm>
        </p:spPr>
        <p:txBody>
          <a:bodyPr anchor="b"/>
          <a:lstStyle>
            <a:lvl1pPr marL="0" indent="0">
              <a:buNone/>
              <a:defRPr sz="2242" b="1"/>
            </a:lvl1pPr>
            <a:lvl2pPr marL="427162" indent="0">
              <a:buNone/>
              <a:defRPr sz="1869" b="1"/>
            </a:lvl2pPr>
            <a:lvl3pPr marL="854324" indent="0">
              <a:buNone/>
              <a:defRPr sz="1682" b="1"/>
            </a:lvl3pPr>
            <a:lvl4pPr marL="1281486" indent="0">
              <a:buNone/>
              <a:defRPr sz="1495" b="1"/>
            </a:lvl4pPr>
            <a:lvl5pPr marL="1708648" indent="0">
              <a:buNone/>
              <a:defRPr sz="1495" b="1"/>
            </a:lvl5pPr>
            <a:lvl6pPr marL="2135810" indent="0">
              <a:buNone/>
              <a:defRPr sz="1495" b="1"/>
            </a:lvl6pPr>
            <a:lvl7pPr marL="2562972" indent="0">
              <a:buNone/>
              <a:defRPr sz="1495" b="1"/>
            </a:lvl7pPr>
            <a:lvl8pPr marL="2990134" indent="0">
              <a:buNone/>
              <a:defRPr sz="1495" b="1"/>
            </a:lvl8pPr>
            <a:lvl9pPr marL="3417296" indent="0">
              <a:buNone/>
              <a:defRPr sz="149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4355" y="13574343"/>
            <a:ext cx="13375557" cy="24662176"/>
          </a:xfrm>
        </p:spPr>
        <p:txBody>
          <a:bodyPr/>
          <a:lstStyle>
            <a:lvl1pPr>
              <a:defRPr sz="2242"/>
            </a:lvl1pPr>
            <a:lvl2pPr>
              <a:defRPr sz="1869"/>
            </a:lvl2pPr>
            <a:lvl3pPr>
              <a:defRPr sz="1682"/>
            </a:lvl3pPr>
            <a:lvl4pPr>
              <a:defRPr sz="1495"/>
            </a:lvl4pPr>
            <a:lvl5pPr>
              <a:defRPr sz="1495"/>
            </a:lvl5pPr>
            <a:lvl6pPr>
              <a:defRPr sz="1495"/>
            </a:lvl6pPr>
            <a:lvl7pPr>
              <a:defRPr sz="1495"/>
            </a:lvl7pPr>
            <a:lvl8pPr>
              <a:defRPr sz="1495"/>
            </a:lvl8pPr>
            <a:lvl9pPr>
              <a:defRPr sz="149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9370" y="9581149"/>
            <a:ext cx="13381490" cy="3993194"/>
          </a:xfrm>
        </p:spPr>
        <p:txBody>
          <a:bodyPr anchor="b"/>
          <a:lstStyle>
            <a:lvl1pPr marL="0" indent="0">
              <a:buNone/>
              <a:defRPr sz="2242" b="1"/>
            </a:lvl1pPr>
            <a:lvl2pPr marL="427162" indent="0">
              <a:buNone/>
              <a:defRPr sz="1869" b="1"/>
            </a:lvl2pPr>
            <a:lvl3pPr marL="854324" indent="0">
              <a:buNone/>
              <a:defRPr sz="1682" b="1"/>
            </a:lvl3pPr>
            <a:lvl4pPr marL="1281486" indent="0">
              <a:buNone/>
              <a:defRPr sz="1495" b="1"/>
            </a:lvl4pPr>
            <a:lvl5pPr marL="1708648" indent="0">
              <a:buNone/>
              <a:defRPr sz="1495" b="1"/>
            </a:lvl5pPr>
            <a:lvl6pPr marL="2135810" indent="0">
              <a:buNone/>
              <a:defRPr sz="1495" b="1"/>
            </a:lvl6pPr>
            <a:lvl7pPr marL="2562972" indent="0">
              <a:buNone/>
              <a:defRPr sz="1495" b="1"/>
            </a:lvl7pPr>
            <a:lvl8pPr marL="2990134" indent="0">
              <a:buNone/>
              <a:defRPr sz="1495" b="1"/>
            </a:lvl8pPr>
            <a:lvl9pPr marL="3417296" indent="0">
              <a:buNone/>
              <a:defRPr sz="149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9370" y="13574343"/>
            <a:ext cx="13381490" cy="24662176"/>
          </a:xfrm>
        </p:spPr>
        <p:txBody>
          <a:bodyPr/>
          <a:lstStyle>
            <a:lvl1pPr>
              <a:defRPr sz="2242"/>
            </a:lvl1pPr>
            <a:lvl2pPr>
              <a:defRPr sz="1869"/>
            </a:lvl2pPr>
            <a:lvl3pPr>
              <a:defRPr sz="1682"/>
            </a:lvl3pPr>
            <a:lvl4pPr>
              <a:defRPr sz="1495"/>
            </a:lvl4pPr>
            <a:lvl5pPr>
              <a:defRPr sz="1495"/>
            </a:lvl5pPr>
            <a:lvl6pPr>
              <a:defRPr sz="1495"/>
            </a:lvl6pPr>
            <a:lvl7pPr>
              <a:defRPr sz="1495"/>
            </a:lvl7pPr>
            <a:lvl8pPr>
              <a:defRPr sz="1495"/>
            </a:lvl8pPr>
            <a:lvl9pPr>
              <a:defRPr sz="149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EF8003-1674-4DD4-AAA0-1A48AD3067C0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B44E04-C02F-411D-9CCE-885136C497B6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4EBBA2-973F-4F65-86F4-ED0DC73D5FB4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354" y="1704853"/>
            <a:ext cx="9959732" cy="7251917"/>
          </a:xfrm>
        </p:spPr>
        <p:txBody>
          <a:bodyPr anchor="b"/>
          <a:lstStyle>
            <a:lvl1pPr algn="l">
              <a:defRPr sz="1869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7473" y="1704853"/>
            <a:ext cx="16923387" cy="36531665"/>
          </a:xfrm>
        </p:spPr>
        <p:txBody>
          <a:bodyPr/>
          <a:lstStyle>
            <a:lvl1pPr>
              <a:defRPr sz="2990"/>
            </a:lvl1pPr>
            <a:lvl2pPr>
              <a:defRPr sz="2616"/>
            </a:lvl2pPr>
            <a:lvl3pPr>
              <a:defRPr sz="2242"/>
            </a:lvl3pPr>
            <a:lvl4pPr>
              <a:defRPr sz="1869"/>
            </a:lvl4pPr>
            <a:lvl5pPr>
              <a:defRPr sz="1869"/>
            </a:lvl5pPr>
            <a:lvl6pPr>
              <a:defRPr sz="1869"/>
            </a:lvl6pPr>
            <a:lvl7pPr>
              <a:defRPr sz="1869"/>
            </a:lvl7pPr>
            <a:lvl8pPr>
              <a:defRPr sz="1869"/>
            </a:lvl8pPr>
            <a:lvl9pPr>
              <a:defRPr sz="186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4354" y="8956770"/>
            <a:ext cx="9959732" cy="29279749"/>
          </a:xfrm>
        </p:spPr>
        <p:txBody>
          <a:bodyPr/>
          <a:lstStyle>
            <a:lvl1pPr marL="0" indent="0">
              <a:buNone/>
              <a:defRPr sz="1308"/>
            </a:lvl1pPr>
            <a:lvl2pPr marL="427162" indent="0">
              <a:buNone/>
              <a:defRPr sz="1121"/>
            </a:lvl2pPr>
            <a:lvl3pPr marL="854324" indent="0">
              <a:buNone/>
              <a:defRPr sz="934"/>
            </a:lvl3pPr>
            <a:lvl4pPr marL="1281486" indent="0">
              <a:buNone/>
              <a:defRPr sz="841"/>
            </a:lvl4pPr>
            <a:lvl5pPr marL="1708648" indent="0">
              <a:buNone/>
              <a:defRPr sz="841"/>
            </a:lvl5pPr>
            <a:lvl6pPr marL="2135810" indent="0">
              <a:buNone/>
              <a:defRPr sz="841"/>
            </a:lvl6pPr>
            <a:lvl7pPr marL="2562972" indent="0">
              <a:buNone/>
              <a:defRPr sz="841"/>
            </a:lvl7pPr>
            <a:lvl8pPr marL="2990134" indent="0">
              <a:buNone/>
              <a:defRPr sz="841"/>
            </a:lvl8pPr>
            <a:lvl9pPr marL="3417296" indent="0">
              <a:buNone/>
              <a:defRPr sz="84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9C8723-949F-493C-9973-384D4813A9FF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4310" y="29962320"/>
            <a:ext cx="18164831" cy="3537098"/>
          </a:xfrm>
        </p:spPr>
        <p:txBody>
          <a:bodyPr anchor="b"/>
          <a:lstStyle>
            <a:lvl1pPr algn="l">
              <a:defRPr sz="1869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4310" y="3824910"/>
            <a:ext cx="18164831" cy="25681315"/>
          </a:xfrm>
        </p:spPr>
        <p:txBody>
          <a:bodyPr/>
          <a:lstStyle>
            <a:lvl1pPr marL="0" indent="0">
              <a:buNone/>
              <a:defRPr sz="2990"/>
            </a:lvl1pPr>
            <a:lvl2pPr marL="427162" indent="0">
              <a:buNone/>
              <a:defRPr sz="2616"/>
            </a:lvl2pPr>
            <a:lvl3pPr marL="854324" indent="0">
              <a:buNone/>
              <a:defRPr sz="2242"/>
            </a:lvl3pPr>
            <a:lvl4pPr marL="1281486" indent="0">
              <a:buNone/>
              <a:defRPr sz="1869"/>
            </a:lvl4pPr>
            <a:lvl5pPr marL="1708648" indent="0">
              <a:buNone/>
              <a:defRPr sz="1869"/>
            </a:lvl5pPr>
            <a:lvl6pPr marL="2135810" indent="0">
              <a:buNone/>
              <a:defRPr sz="1869"/>
            </a:lvl6pPr>
            <a:lvl7pPr marL="2562972" indent="0">
              <a:buNone/>
              <a:defRPr sz="1869"/>
            </a:lvl7pPr>
            <a:lvl8pPr marL="2990134" indent="0">
              <a:buNone/>
              <a:defRPr sz="1869"/>
            </a:lvl8pPr>
            <a:lvl9pPr marL="3417296" indent="0">
              <a:buNone/>
              <a:defRPr sz="1869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4310" y="33499418"/>
            <a:ext cx="18164831" cy="5023340"/>
          </a:xfrm>
        </p:spPr>
        <p:txBody>
          <a:bodyPr/>
          <a:lstStyle>
            <a:lvl1pPr marL="0" indent="0">
              <a:buNone/>
              <a:defRPr sz="1308"/>
            </a:lvl1pPr>
            <a:lvl2pPr marL="427162" indent="0">
              <a:buNone/>
              <a:defRPr sz="1121"/>
            </a:lvl2pPr>
            <a:lvl3pPr marL="854324" indent="0">
              <a:buNone/>
              <a:defRPr sz="934"/>
            </a:lvl3pPr>
            <a:lvl4pPr marL="1281486" indent="0">
              <a:buNone/>
              <a:defRPr sz="841"/>
            </a:lvl4pPr>
            <a:lvl5pPr marL="1708648" indent="0">
              <a:buNone/>
              <a:defRPr sz="841"/>
            </a:lvl5pPr>
            <a:lvl6pPr marL="2135810" indent="0">
              <a:buNone/>
              <a:defRPr sz="841"/>
            </a:lvl6pPr>
            <a:lvl7pPr marL="2562972" indent="0">
              <a:buNone/>
              <a:defRPr sz="841"/>
            </a:lvl7pPr>
            <a:lvl8pPr marL="2990134" indent="0">
              <a:buNone/>
              <a:defRPr sz="841"/>
            </a:lvl8pPr>
            <a:lvl9pPr marL="3417296" indent="0">
              <a:buNone/>
              <a:defRPr sz="84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0EA1AC-921F-4740-ACD1-1CF17E4324E8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76723" y="3806037"/>
            <a:ext cx="25723251" cy="71339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99009" tIns="249507" rIns="499009" bIns="24950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76723" y="12336593"/>
            <a:ext cx="25723251" cy="257111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99009" tIns="249507" rIns="499009" bIns="24950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276723" y="39029181"/>
            <a:ext cx="6308077" cy="28246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499009" tIns="249507" rIns="499009" bIns="249507" numCol="1" anchor="t" anchorCtr="0" compatLnSpc="1">
            <a:prstTxWarp prst="textNoShape">
              <a:avLst/>
            </a:prstTxWarp>
          </a:bodyPr>
          <a:lstStyle>
            <a:lvl1pPr algn="l" rtl="0" eaLnBrk="0" hangingPunct="0">
              <a:defRPr sz="654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339434" y="39029181"/>
            <a:ext cx="9597829" cy="28246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499009" tIns="249507" rIns="499009" bIns="249507" numCol="1" anchor="t" anchorCtr="0" compatLnSpc="1">
            <a:prstTxWarp prst="textNoShape">
              <a:avLst/>
            </a:prstTxWarp>
          </a:bodyPr>
          <a:lstStyle>
            <a:lvl1pPr algn="ctr" rtl="0" eaLnBrk="0" hangingPunct="0">
              <a:defRPr sz="6540" b="0">
                <a:solidFill>
                  <a:schemeClr val="tx1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1691897" y="39029181"/>
            <a:ext cx="6308077" cy="28246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499009" tIns="249507" rIns="499009" bIns="249507" numCol="1" anchor="t" anchorCtr="0" compatLnSpc="1">
            <a:prstTxWarp prst="textNoShape">
              <a:avLst/>
            </a:prstTxWarp>
          </a:bodyPr>
          <a:lstStyle>
            <a:lvl1pPr rtl="0" eaLnBrk="0" hangingPunct="0">
              <a:defRPr sz="6540" b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4E1ACE27-E7B6-46EC-A855-0E5FEAF8F286}" type="slidenum">
              <a:rPr lang="he-IL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+mj-lt"/>
          <a:ea typeface="+mj-ea"/>
          <a:cs typeface="+mj-cs"/>
        </a:defRPr>
      </a:lvl1pPr>
      <a:lvl2pPr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2pPr>
      <a:lvl3pPr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3pPr>
      <a:lvl4pPr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4pPr>
      <a:lvl5pPr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5pPr>
      <a:lvl6pPr marL="427162"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6pPr>
      <a:lvl7pPr marL="854324"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7pPr>
      <a:lvl8pPr marL="1281486"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8pPr>
      <a:lvl9pPr marL="1708648" algn="ctr" defTabSz="4669118" rtl="0" eaLnBrk="0" fontAlgn="base" hangingPunct="0">
        <a:spcBef>
          <a:spcPct val="0"/>
        </a:spcBef>
        <a:spcAft>
          <a:spcPct val="0"/>
        </a:spcAft>
        <a:defRPr sz="22703">
          <a:solidFill>
            <a:schemeClr val="tx2"/>
          </a:solidFill>
          <a:latin typeface="Times New Roman" pitchFamily="18" charset="0"/>
        </a:defRPr>
      </a:lvl9pPr>
    </p:titleStyle>
    <p:bodyStyle>
      <a:lvl1pPr marL="1747211" indent="-1747211" algn="l" defTabSz="4669118" rtl="0" eaLnBrk="0" fontAlgn="base" hangingPunct="0">
        <a:spcBef>
          <a:spcPct val="20000"/>
        </a:spcBef>
        <a:spcAft>
          <a:spcPct val="0"/>
        </a:spcAft>
        <a:buChar char="•"/>
        <a:defRPr sz="15603">
          <a:solidFill>
            <a:schemeClr val="tx1"/>
          </a:solidFill>
          <a:latin typeface="+mn-lt"/>
          <a:ea typeface="+mn-ea"/>
          <a:cs typeface="+mn-cs"/>
        </a:defRPr>
      </a:lvl1pPr>
      <a:lvl2pPr marL="3791062" indent="-1460954" algn="l" defTabSz="4669118" rtl="0" eaLnBrk="0" fontAlgn="base" hangingPunct="0">
        <a:spcBef>
          <a:spcPct val="20000"/>
        </a:spcBef>
        <a:spcAft>
          <a:spcPct val="0"/>
        </a:spcAft>
        <a:buChar char="–"/>
        <a:defRPr sz="14201">
          <a:solidFill>
            <a:schemeClr val="tx1"/>
          </a:solidFill>
          <a:latin typeface="+mn-lt"/>
        </a:defRPr>
      </a:lvl2pPr>
      <a:lvl3pPr marL="5823048" indent="-1153931" algn="l" defTabSz="4669118" rtl="0" eaLnBrk="0" fontAlgn="base" hangingPunct="0">
        <a:spcBef>
          <a:spcPct val="20000"/>
        </a:spcBef>
        <a:spcAft>
          <a:spcPct val="0"/>
        </a:spcAft>
        <a:buChar char="•"/>
        <a:defRPr sz="11772">
          <a:solidFill>
            <a:schemeClr val="tx1"/>
          </a:solidFill>
          <a:latin typeface="+mn-lt"/>
        </a:defRPr>
      </a:lvl3pPr>
      <a:lvl4pPr marL="8162057" indent="-1179145" algn="l" defTabSz="4669118" rtl="0" eaLnBrk="0" fontAlgn="base" hangingPunct="0">
        <a:spcBef>
          <a:spcPct val="20000"/>
        </a:spcBef>
        <a:spcAft>
          <a:spcPct val="0"/>
        </a:spcAft>
        <a:buChar char="–"/>
        <a:defRPr sz="9997">
          <a:solidFill>
            <a:schemeClr val="tx1"/>
          </a:solidFill>
          <a:latin typeface="+mn-lt"/>
        </a:defRPr>
      </a:lvl4pPr>
      <a:lvl5pPr marL="10481784" indent="-1159863" algn="l" defTabSz="4669118" rtl="0" eaLnBrk="0" fontAlgn="base" hangingPunct="0">
        <a:spcBef>
          <a:spcPct val="20000"/>
        </a:spcBef>
        <a:spcAft>
          <a:spcPct val="0"/>
        </a:spcAft>
        <a:buChar char="»"/>
        <a:defRPr sz="9997">
          <a:solidFill>
            <a:schemeClr val="tx1"/>
          </a:solidFill>
          <a:latin typeface="+mn-lt"/>
        </a:defRPr>
      </a:lvl5pPr>
      <a:lvl6pPr marL="10908946" indent="-1159863" algn="l" defTabSz="4669118" rtl="0" eaLnBrk="0" fontAlgn="base" hangingPunct="0">
        <a:spcBef>
          <a:spcPct val="20000"/>
        </a:spcBef>
        <a:spcAft>
          <a:spcPct val="0"/>
        </a:spcAft>
        <a:buChar char="»"/>
        <a:defRPr sz="9997">
          <a:solidFill>
            <a:schemeClr val="tx1"/>
          </a:solidFill>
          <a:latin typeface="+mn-lt"/>
        </a:defRPr>
      </a:lvl6pPr>
      <a:lvl7pPr marL="11336108" indent="-1159863" algn="l" defTabSz="4669118" rtl="0" eaLnBrk="0" fontAlgn="base" hangingPunct="0">
        <a:spcBef>
          <a:spcPct val="20000"/>
        </a:spcBef>
        <a:spcAft>
          <a:spcPct val="0"/>
        </a:spcAft>
        <a:buChar char="»"/>
        <a:defRPr sz="9997">
          <a:solidFill>
            <a:schemeClr val="tx1"/>
          </a:solidFill>
          <a:latin typeface="+mn-lt"/>
        </a:defRPr>
      </a:lvl7pPr>
      <a:lvl8pPr marL="11763270" indent="-1159863" algn="l" defTabSz="4669118" rtl="0" eaLnBrk="0" fontAlgn="base" hangingPunct="0">
        <a:spcBef>
          <a:spcPct val="20000"/>
        </a:spcBef>
        <a:spcAft>
          <a:spcPct val="0"/>
        </a:spcAft>
        <a:buChar char="»"/>
        <a:defRPr sz="9997">
          <a:solidFill>
            <a:schemeClr val="tx1"/>
          </a:solidFill>
          <a:latin typeface="+mn-lt"/>
        </a:defRPr>
      </a:lvl8pPr>
      <a:lvl9pPr marL="12190432" indent="-1159863" algn="l" defTabSz="4669118" rtl="0" eaLnBrk="0" fontAlgn="base" hangingPunct="0">
        <a:spcBef>
          <a:spcPct val="20000"/>
        </a:spcBef>
        <a:spcAft>
          <a:spcPct val="0"/>
        </a:spcAft>
        <a:buChar char="»"/>
        <a:defRPr sz="9997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1pPr>
      <a:lvl2pPr marL="427162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2pPr>
      <a:lvl3pPr marL="854324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3pPr>
      <a:lvl4pPr marL="1281486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4pPr>
      <a:lvl5pPr marL="1708648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5pPr>
      <a:lvl6pPr marL="2135810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6pPr>
      <a:lvl7pPr marL="2562972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7pPr>
      <a:lvl8pPr marL="2990134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8pPr>
      <a:lvl9pPr marL="3417296" algn="l" defTabSz="854324" rtl="0" eaLnBrk="1" latinLnBrk="0" hangingPunct="1">
        <a:defRPr sz="168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9.png"/><Relationship Id="rId1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microsoft.com/office/2007/relationships/hdphoto" Target="../media/hdphoto1.wdp"/><Relationship Id="rId15" Type="http://schemas.openxmlformats.org/officeDocument/2006/relationships/image" Target="../media/image12.png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pn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0"/>
            <a:ext cx="30275212" cy="3168129"/>
          </a:xfrm>
          <a:prstGeom prst="rect">
            <a:avLst/>
          </a:prstGeom>
          <a:solidFill>
            <a:srgbClr val="00002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85433" tIns="42716" rIns="85433" bIns="42716" numCol="1" rtlCol="1" anchor="ctr" anchorCtr="0" compatLnSpc="1">
            <a:prstTxWarp prst="textNoShape">
              <a:avLst/>
            </a:prstTxWarp>
          </a:bodyPr>
          <a:lstStyle/>
          <a:p>
            <a:pPr algn="ctr" defTabSz="974464" rtl="0" eaLnBrk="0" hangingPunct="0"/>
            <a:endParaRPr lang="he-IL" sz="4298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2" name="Rounded Rectangle 18"/>
          <p:cNvSpPr/>
          <p:nvPr/>
        </p:nvSpPr>
        <p:spPr>
          <a:xfrm>
            <a:off x="629213" y="8214158"/>
            <a:ext cx="9360000" cy="12059527"/>
          </a:xfrm>
          <a:prstGeom prst="roundRect">
            <a:avLst>
              <a:gd name="adj" fmla="val 3718"/>
            </a:avLst>
          </a:prstGeom>
          <a:noFill/>
          <a:ln w="76200" cap="flat" cmpd="sng" algn="ctr">
            <a:solidFill>
              <a:srgbClr val="000060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4" name="Rectangle 3"/>
          <p:cNvSpPr>
            <a:spLocks noChangeArrowheads="1"/>
          </p:cNvSpPr>
          <p:nvPr/>
        </p:nvSpPr>
        <p:spPr bwMode="auto">
          <a:xfrm>
            <a:off x="975518" y="8472654"/>
            <a:ext cx="5567957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139" dirty="0">
                <a:solidFill>
                  <a:srgbClr val="D1282E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115" name="Rectangle 4"/>
          <p:cNvSpPr>
            <a:spLocks noChangeArrowheads="1"/>
          </p:cNvSpPr>
          <p:nvPr/>
        </p:nvSpPr>
        <p:spPr bwMode="auto">
          <a:xfrm>
            <a:off x="931080" y="9782026"/>
            <a:ext cx="8586161" cy="5481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just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Information gathering and terrorism are made commonly by drones because of its easiness of operating and the size and the unman-ness</a:t>
            </a:r>
          </a:p>
          <a:p>
            <a:pPr marL="425679" indent="-425679" algn="just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 ultimate goal is to monitor and neutralize hostile drones in urban environments </a:t>
            </a:r>
          </a:p>
          <a:p>
            <a:pPr marL="425679" indent="-425679" algn="just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Detection and tracking </a:t>
            </a:r>
            <a:r>
              <a:rPr lang="en-US" sz="2990" b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after a specific </a:t>
            </a: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 in a video containing lots of </a:t>
            </a:r>
            <a:r>
              <a:rPr lang="en-US" sz="2990" b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dynamic objects, </a:t>
            </a: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simple image processing tools, is problematic.</a:t>
            </a:r>
          </a:p>
          <a:p>
            <a:pPr marL="425679" indent="-425679" algn="just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We assume that detection of moving object (drone) will be much easier under some assumptions with a static background </a:t>
            </a:r>
          </a:p>
        </p:txBody>
      </p:sp>
      <p:sp>
        <p:nvSpPr>
          <p:cNvPr id="116" name="Rectangle 3"/>
          <p:cNvSpPr>
            <a:spLocks noChangeArrowheads="1"/>
          </p:cNvSpPr>
          <p:nvPr/>
        </p:nvSpPr>
        <p:spPr bwMode="auto">
          <a:xfrm>
            <a:off x="900124" y="15782884"/>
            <a:ext cx="5523461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139" dirty="0">
                <a:solidFill>
                  <a:srgbClr val="D1282E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Goal</a:t>
            </a:r>
          </a:p>
        </p:txBody>
      </p:sp>
      <p:sp>
        <p:nvSpPr>
          <p:cNvPr id="117" name="Rectangle 4"/>
          <p:cNvSpPr>
            <a:spLocks noChangeArrowheads="1"/>
          </p:cNvSpPr>
          <p:nvPr/>
        </p:nvSpPr>
        <p:spPr bwMode="auto">
          <a:xfrm>
            <a:off x="949324" y="16916164"/>
            <a:ext cx="8484449" cy="3516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just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3200" i="1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a diverse and reliable dataset of short videos which are containing drone/s flying above urban area include moving people, cars, bikes, etc. and also matching videos of the ground truth - the location of the drone in each frame.   </a:t>
            </a:r>
            <a:br>
              <a:rPr lang="en-US" sz="280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320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2" name="Rounded Rectangle 193"/>
          <p:cNvSpPr/>
          <p:nvPr/>
        </p:nvSpPr>
        <p:spPr>
          <a:xfrm>
            <a:off x="20195328" y="36432429"/>
            <a:ext cx="9360000" cy="5086252"/>
          </a:xfrm>
          <a:prstGeom prst="roundRect">
            <a:avLst>
              <a:gd name="adj" fmla="val 5128"/>
            </a:avLst>
          </a:prstGeom>
          <a:noFill/>
          <a:ln w="76200" cap="flat" cmpd="sng" algn="ctr">
            <a:solidFill>
              <a:srgbClr val="000060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3" name="Rectangle 2"/>
          <p:cNvSpPr>
            <a:spLocks noChangeArrowheads="1"/>
          </p:cNvSpPr>
          <p:nvPr/>
        </p:nvSpPr>
        <p:spPr bwMode="auto">
          <a:xfrm>
            <a:off x="20638414" y="36983295"/>
            <a:ext cx="8475042" cy="1009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5139" dirty="0">
                <a:solidFill>
                  <a:srgbClr val="D1282E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Conclusions</a:t>
            </a:r>
          </a:p>
        </p:txBody>
      </p:sp>
      <p:sp>
        <p:nvSpPr>
          <p:cNvPr id="144" name="Rectangle 4"/>
          <p:cNvSpPr>
            <a:spLocks noChangeArrowheads="1"/>
          </p:cNvSpPr>
          <p:nvPr/>
        </p:nvSpPr>
        <p:spPr bwMode="auto">
          <a:xfrm>
            <a:off x="20472302" y="38276237"/>
            <a:ext cx="8475042" cy="2516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have received high-quality videos and we hope the videos can serve as a reliable vast and varied repository for a training of the neural network that will eventually identify drones in urban environments.</a:t>
            </a:r>
          </a:p>
        </p:txBody>
      </p:sp>
      <p:sp>
        <p:nvSpPr>
          <p:cNvPr id="182" name="Rectangle 4"/>
          <p:cNvSpPr>
            <a:spLocks noChangeArrowheads="1"/>
          </p:cNvSpPr>
          <p:nvPr/>
        </p:nvSpPr>
        <p:spPr bwMode="auto">
          <a:xfrm>
            <a:off x="20556000" y="9543049"/>
            <a:ext cx="8474400" cy="275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25679" indent="-425679" algn="l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1" name="Text Box 8"/>
          <p:cNvSpPr txBox="1">
            <a:spLocks noChangeArrowheads="1"/>
          </p:cNvSpPr>
          <p:nvPr/>
        </p:nvSpPr>
        <p:spPr bwMode="auto">
          <a:xfrm>
            <a:off x="707880" y="3198868"/>
            <a:ext cx="28594763" cy="3676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he-IL"/>
            </a:defPPr>
            <a:lvl1pPr defTabSz="4175125" rtl="0">
              <a:defRPr sz="5500" b="1">
                <a:solidFill>
                  <a:schemeClr val="tx2">
                    <a:lumMod val="75000"/>
                  </a:schemeClr>
                </a:solidFill>
                <a:latin typeface="Century Gothic" pitchFamily="34" charset="0"/>
                <a:cs typeface="Tahoma" pitchFamily="34" charset="0"/>
              </a:defRPr>
            </a:lvl1pPr>
          </a:lstStyle>
          <a:p>
            <a:pPr algn="ctr" defTabSz="390081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600" dirty="0">
                <a:solidFill>
                  <a:srgbClr val="002060"/>
                </a:solidFill>
              </a:rPr>
              <a:t>Video Dataset for Drone Detection and Tracking via Video Merging and Augmentation</a:t>
            </a:r>
            <a:endParaRPr lang="en-US" sz="11000" kern="0" dirty="0">
              <a:solidFill>
                <a:schemeClr val="accent6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Rectangle 3"/>
          <p:cNvSpPr>
            <a:spLocks noChangeArrowheads="1"/>
          </p:cNvSpPr>
          <p:nvPr/>
        </p:nvSpPr>
        <p:spPr bwMode="auto">
          <a:xfrm>
            <a:off x="975518" y="7028923"/>
            <a:ext cx="28290682" cy="794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5415" tIns="42708" rIns="85415" bIns="42708" anchor="ctr" anchorCtr="0"/>
          <a:lstStyle/>
          <a:p>
            <a:pPr algn="ctr" rtl="0">
              <a:lnSpc>
                <a:spcPct val="80000"/>
              </a:lnSpc>
              <a:spcBef>
                <a:spcPct val="20000"/>
              </a:spcBef>
            </a:pPr>
            <a:r>
              <a:rPr lang="en-US" sz="600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Aviv </a:t>
            </a:r>
            <a:r>
              <a:rPr lang="en-US" sz="6000" dirty="0" err="1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Paskaro</a:t>
            </a:r>
            <a:r>
              <a:rPr lang="en-US" sz="600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Stav Yeger, supervised by Ilya </a:t>
            </a:r>
            <a:r>
              <a:rPr lang="en-US" sz="6000" dirty="0" err="1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Tcenov</a:t>
            </a:r>
            <a:endParaRPr lang="en-US" sz="600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5653206" y="41877312"/>
            <a:ext cx="3992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2060"/>
                </a:solidFill>
              </a:rPr>
              <a:t>April 2020</a:t>
            </a:r>
          </a:p>
        </p:txBody>
      </p:sp>
      <p:pic>
        <p:nvPicPr>
          <p:cNvPr id="128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8406" y="446881"/>
            <a:ext cx="11477625" cy="2305050"/>
          </a:xfrm>
          <a:prstGeom prst="rect">
            <a:avLst/>
          </a:prstGeom>
        </p:spPr>
      </p:pic>
      <p:sp>
        <p:nvSpPr>
          <p:cNvPr id="188" name="Rounded Rectangle 199">
            <a:extLst>
              <a:ext uri="{FF2B5EF4-FFF2-40B4-BE49-F238E27FC236}">
                <a16:creationId xmlns:a16="http://schemas.microsoft.com/office/drawing/2014/main" id="{37631166-7813-4654-BB56-2819BB271E5D}"/>
              </a:ext>
            </a:extLst>
          </p:cNvPr>
          <p:cNvSpPr/>
          <p:nvPr/>
        </p:nvSpPr>
        <p:spPr>
          <a:xfrm>
            <a:off x="10433254" y="8195717"/>
            <a:ext cx="9360000" cy="33322964"/>
          </a:xfrm>
          <a:prstGeom prst="roundRect">
            <a:avLst>
              <a:gd name="adj" fmla="val 2631"/>
            </a:avLst>
          </a:prstGeom>
          <a:noFill/>
          <a:ln w="76200" cap="flat" cmpd="sng" algn="ctr">
            <a:solidFill>
              <a:srgbClr val="000060"/>
            </a:solidFill>
            <a:prstDash val="solid"/>
          </a:ln>
          <a:effectLst/>
        </p:spPr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5BE13CF-4D2D-4B65-B382-CE8B4D6DBB91}"/>
              </a:ext>
            </a:extLst>
          </p:cNvPr>
          <p:cNvGrpSpPr/>
          <p:nvPr/>
        </p:nvGrpSpPr>
        <p:grpSpPr>
          <a:xfrm>
            <a:off x="666705" y="20608329"/>
            <a:ext cx="9360000" cy="20910352"/>
            <a:chOff x="693322" y="25828352"/>
            <a:chExt cx="9360000" cy="7128640"/>
          </a:xfrm>
        </p:grpSpPr>
        <p:sp>
          <p:nvSpPr>
            <p:cNvPr id="196" name="Rectangle 3">
              <a:extLst>
                <a:ext uri="{FF2B5EF4-FFF2-40B4-BE49-F238E27FC236}">
                  <a16:creationId xmlns:a16="http://schemas.microsoft.com/office/drawing/2014/main" id="{44340B39-62E1-4802-B8B0-7604B93A8C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2354" y="25851629"/>
              <a:ext cx="8797347" cy="4821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just" defTabSz="3900819" rtl="0"/>
              <a:r>
                <a:rPr lang="en-US" sz="5139" dirty="0">
                  <a:solidFill>
                    <a:srgbClr val="D1282E">
                      <a:lumMod val="7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Dataset</a:t>
              </a:r>
            </a:p>
          </p:txBody>
        </p:sp>
        <p:sp>
          <p:nvSpPr>
            <p:cNvPr id="197" name="Rectangle 4">
              <a:extLst>
                <a:ext uri="{FF2B5EF4-FFF2-40B4-BE49-F238E27FC236}">
                  <a16:creationId xmlns:a16="http://schemas.microsoft.com/office/drawing/2014/main" id="{2EA87C73-BC5A-4D07-A0D9-0F2C60DC04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322" y="26055222"/>
              <a:ext cx="8483514" cy="56681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520242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867563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Create a data of two different kind of videos:</a:t>
              </a:r>
            </a:p>
            <a:p>
              <a:pPr marL="1398118" lvl="2" indent="-514350" algn="l" rtl="0">
                <a:spcBef>
                  <a:spcPts val="1682"/>
                </a:spcBef>
                <a:buSzPct val="125000"/>
                <a:buFont typeface="+mj-lt"/>
                <a:buAutoNum type="arabicPeriod"/>
              </a:pP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Aerial view of a drone moving above a dark-static background</a:t>
              </a: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1398118" lvl="2" indent="-514350" algn="l" rtl="0">
                <a:spcBef>
                  <a:spcPts val="1682"/>
                </a:spcBef>
                <a:buSzPct val="125000"/>
                <a:buFont typeface="+mj-lt"/>
                <a:buAutoNum type="arabicPeriod"/>
              </a:pP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Aerial view of an urban scene contains many moving objects</a:t>
              </a: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956234" lvl="1" indent="-514350" algn="just" rtl="0">
                <a:spcBef>
                  <a:spcPts val="1682"/>
                </a:spcBef>
                <a:buSzPct val="125000"/>
                <a:buFont typeface="Arial" panose="020B0604020202020204" pitchFamily="34" charset="0"/>
                <a:buChar char="•"/>
              </a:pP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956234" lvl="1" indent="-514350" algn="just" rtl="0">
                <a:spcBef>
                  <a:spcPts val="1682"/>
                </a:spcBef>
                <a:buSzPct val="125000"/>
                <a:buFont typeface="Arial" panose="020B0604020202020204" pitchFamily="34" charset="0"/>
                <a:buChar char="•"/>
              </a:pP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Videos are taken in 4K resolution, 25 FPS </a:t>
              </a:r>
            </a:p>
            <a:p>
              <a:pPr marL="956234" lvl="1" indent="-514350" algn="just" rtl="0">
                <a:spcBef>
                  <a:spcPts val="1682"/>
                </a:spcBef>
                <a:buSzPct val="125000"/>
                <a:buFont typeface="Arial" panose="020B0604020202020204" pitchFamily="34" charset="0"/>
                <a:buChar char="•"/>
              </a:pP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There are 3.75 hours of each kind of the two video types, divided into categories</a:t>
              </a: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of different heights of the drone, different move patterns etc. </a:t>
              </a:r>
            </a:p>
            <a:p>
              <a:pPr marL="956234" lvl="1" indent="-514350" algn="just" rtl="0">
                <a:spcBef>
                  <a:spcPts val="1682"/>
                </a:spcBef>
                <a:buSzPct val="125000"/>
                <a:buFont typeface="Arial" panose="020B0604020202020204" pitchFamily="34" charset="0"/>
                <a:buChar char="•"/>
              </a:pP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 videos are taken from 50m height</a:t>
              </a:r>
            </a:p>
            <a:p>
              <a:pPr marL="956234" lvl="1" indent="-514350" algn="just" rtl="0">
                <a:spcBef>
                  <a:spcPts val="1682"/>
                </a:spcBef>
                <a:buSzPct val="125000"/>
                <a:buFont typeface="Arial" panose="020B0604020202020204" pitchFamily="34" charset="0"/>
                <a:buChar char="•"/>
              </a:pP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 videos are taken in day-light   </a:t>
              </a:r>
            </a:p>
            <a:p>
              <a:pPr marL="956234" lvl="1" indent="-514350" algn="just" rtl="0">
                <a:spcBef>
                  <a:spcPts val="1682"/>
                </a:spcBef>
                <a:buSzPct val="125000"/>
                <a:buFont typeface="Arial" panose="020B0604020202020204" pitchFamily="34" charset="0"/>
                <a:buChar char="•"/>
              </a:pP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 filmed drone is between 10-40m height  </a:t>
              </a:r>
            </a:p>
            <a:p>
              <a:pPr lvl="1" algn="just" rtl="0">
                <a:spcBef>
                  <a:spcPts val="1682"/>
                </a:spcBef>
                <a:buSzPct val="125000"/>
              </a:pP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1398118" lvl="2" indent="-514350" algn="just" rtl="0">
                <a:spcBef>
                  <a:spcPts val="1682"/>
                </a:spcBef>
                <a:buSzPct val="125000"/>
                <a:buFont typeface="+mj-lt"/>
                <a:buAutoNum type="arabicPeriod"/>
              </a:pP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1398118" lvl="2" indent="-514350" algn="just" rtl="0">
                <a:spcBef>
                  <a:spcPts val="1682"/>
                </a:spcBef>
                <a:buSzPct val="125000"/>
                <a:buFont typeface="+mj-lt"/>
                <a:buAutoNum type="arabicPeriod"/>
              </a:pP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1398118" lvl="2" indent="-514350" algn="just" rtl="0">
                <a:spcBef>
                  <a:spcPts val="1682"/>
                </a:spcBef>
                <a:buSzPct val="125000"/>
                <a:buFont typeface="+mj-lt"/>
                <a:buAutoNum type="arabicPeriod"/>
              </a:pP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lvl="2" algn="just" rtl="0">
                <a:spcBef>
                  <a:spcPts val="1682"/>
                </a:spcBef>
                <a:buSzPct val="125000"/>
              </a:pP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9" name="Rounded Rectangle 145">
              <a:extLst>
                <a:ext uri="{FF2B5EF4-FFF2-40B4-BE49-F238E27FC236}">
                  <a16:creationId xmlns:a16="http://schemas.microsoft.com/office/drawing/2014/main" id="{4017EA6F-B06F-4D5A-B10D-E86943165ED5}"/>
                </a:ext>
              </a:extLst>
            </p:cNvPr>
            <p:cNvSpPr/>
            <p:nvPr/>
          </p:nvSpPr>
          <p:spPr>
            <a:xfrm>
              <a:off x="693322" y="25828352"/>
              <a:ext cx="9360000" cy="7128640"/>
            </a:xfrm>
            <a:prstGeom prst="roundRect">
              <a:avLst>
                <a:gd name="adj" fmla="val 3718"/>
              </a:avLst>
            </a:prstGeom>
            <a:noFill/>
            <a:ln w="76200" cap="flat" cmpd="sng" algn="ctr">
              <a:solidFill>
                <a:srgbClr val="000060"/>
              </a:solidFill>
              <a:prstDash val="solid"/>
            </a:ln>
            <a:effectLst/>
          </p:spPr>
          <p:txBody>
            <a:bodyPr rtlCol="1" anchor="ctr"/>
            <a:lstStyle/>
            <a:p>
              <a:pPr algn="ctr" defTabSz="854324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he-IL" sz="7661" b="0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95A8258-706D-4CF1-B641-855AD2358D78}"/>
              </a:ext>
            </a:extLst>
          </p:cNvPr>
          <p:cNvGrpSpPr/>
          <p:nvPr/>
        </p:nvGrpSpPr>
        <p:grpSpPr>
          <a:xfrm>
            <a:off x="10570471" y="8432232"/>
            <a:ext cx="8672312" cy="7289052"/>
            <a:chOff x="10889479" y="33348020"/>
            <a:chExt cx="8672312" cy="6239006"/>
          </a:xfrm>
        </p:grpSpPr>
        <p:sp>
          <p:nvSpPr>
            <p:cNvPr id="64" name="Rectangle 4">
              <a:extLst>
                <a:ext uri="{FF2B5EF4-FFF2-40B4-BE49-F238E27FC236}">
                  <a16:creationId xmlns:a16="http://schemas.microsoft.com/office/drawing/2014/main" id="{28E18451-3EAC-4990-BB01-86044D6DCE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89479" y="35390003"/>
              <a:ext cx="8475042" cy="41970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Ins="0"/>
            <a:lstStyle/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Find the median value in time of each pixel and substitute it from the original pixel in order to remove the background</a:t>
              </a: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0" lvl="1" algn="just" rtl="0">
                <a:spcBef>
                  <a:spcPts val="1682"/>
                </a:spcBef>
                <a:buSzPct val="125000"/>
              </a:pP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Use morphological filters and data from previous frames in order to create a clean binary picture of the drone</a:t>
              </a:r>
            </a:p>
            <a:p>
              <a:pPr marL="0" lvl="1" algn="just" rtl="0">
                <a:spcBef>
                  <a:spcPts val="1682"/>
                </a:spcBef>
                <a:buSzPct val="125000"/>
              </a:pP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0" lvl="1" algn="just" rtl="0">
                <a:spcBef>
                  <a:spcPts val="1682"/>
                </a:spcBef>
                <a:buSzPct val="125000"/>
              </a:pP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0" lvl="1" algn="just" rtl="0">
                <a:spcBef>
                  <a:spcPts val="1682"/>
                </a:spcBef>
                <a:buSzPct val="125000"/>
              </a:pP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marL="0" lvl="1" algn="just" rtl="0">
                <a:spcBef>
                  <a:spcPts val="1682"/>
                </a:spcBef>
                <a:buSzPct val="125000"/>
              </a:pP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Run one time run for all the drone videos to create the ground-truth videos dataset</a:t>
              </a: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Using a graph of the center of mass differentiation, we are able to monitor the distortions in the GT videos and fix them</a:t>
              </a:r>
            </a:p>
            <a:p>
              <a:pPr marL="0" lvl="1" algn="just" rtl="0">
                <a:spcBef>
                  <a:spcPts val="1682"/>
                </a:spcBef>
                <a:buSzPct val="125000"/>
              </a:pPr>
              <a:endParaRPr lang="en-US" sz="280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endParaRPr lang="en-US" sz="280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endParaRPr lang="en-US" sz="280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endParaRPr lang="en-US" sz="280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endParaRPr lang="en-US" sz="280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endParaRPr lang="en-US" sz="280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endParaRPr lang="en-US" sz="280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endParaRPr lang="en-US" sz="280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endParaRPr lang="en-US" sz="280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endParaRPr lang="en-US" sz="280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endParaRPr lang="en-US" sz="280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endParaRPr lang="he-IL" sz="280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Picking random (time weighted) videos from the dataset, then pick a random block of frames </a:t>
              </a: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 random changes for the augmentation (scaling, Rotating, shifting, color and transparency changing) to the drone and ground truth videos</a:t>
              </a: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Merge between the picked urban and drone videos using the ground truth binary frames and alpha blending</a:t>
              </a: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5" name="Rectangle 2">
              <a:extLst>
                <a:ext uri="{FF2B5EF4-FFF2-40B4-BE49-F238E27FC236}">
                  <a16:creationId xmlns:a16="http://schemas.microsoft.com/office/drawing/2014/main" id="{68617F70-C61D-4380-8819-9F4F416687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86749" y="33348020"/>
              <a:ext cx="8475042" cy="11253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l" defTabSz="3900819" rtl="0"/>
              <a:r>
                <a:rPr lang="en-US" sz="5140" dirty="0">
                  <a:solidFill>
                    <a:srgbClr val="D1282E">
                      <a:lumMod val="7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Algorithm &amp; Process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0182447-4348-47A8-834D-696AA5A1D791}"/>
              </a:ext>
            </a:extLst>
          </p:cNvPr>
          <p:cNvGrpSpPr/>
          <p:nvPr/>
        </p:nvGrpSpPr>
        <p:grpSpPr>
          <a:xfrm>
            <a:off x="20286000" y="8219281"/>
            <a:ext cx="9360000" cy="18119786"/>
            <a:chOff x="20286000" y="14754032"/>
            <a:chExt cx="9360000" cy="19525649"/>
          </a:xfrm>
        </p:grpSpPr>
        <p:sp>
          <p:nvSpPr>
            <p:cNvPr id="137" name="Rectangle 2"/>
            <p:cNvSpPr>
              <a:spLocks noChangeArrowheads="1"/>
            </p:cNvSpPr>
            <p:nvPr/>
          </p:nvSpPr>
          <p:spPr bwMode="auto">
            <a:xfrm>
              <a:off x="20676403" y="15145658"/>
              <a:ext cx="8475042" cy="10090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l" defTabSz="3900819" rtl="0"/>
              <a:r>
                <a:rPr lang="en-US" sz="5140" dirty="0">
                  <a:solidFill>
                    <a:srgbClr val="D1282E">
                      <a:lumMod val="7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Results</a:t>
              </a:r>
            </a:p>
          </p:txBody>
        </p:sp>
        <p:sp>
          <p:nvSpPr>
            <p:cNvPr id="165" name="Rectangle 4"/>
            <p:cNvSpPr>
              <a:spLocks noChangeArrowheads="1"/>
            </p:cNvSpPr>
            <p:nvPr/>
          </p:nvSpPr>
          <p:spPr bwMode="auto">
            <a:xfrm>
              <a:off x="20684006" y="16125632"/>
              <a:ext cx="8474400" cy="44179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l" rtl="0">
                <a:spcBef>
                  <a:spcPts val="1682"/>
                </a:spcBef>
              </a:pP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l" rtl="0">
                <a:spcBef>
                  <a:spcPts val="1682"/>
                </a:spcBef>
              </a:pP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7" name="Rounded Rectangle 199"/>
            <p:cNvSpPr/>
            <p:nvPr/>
          </p:nvSpPr>
          <p:spPr>
            <a:xfrm>
              <a:off x="20286000" y="14754032"/>
              <a:ext cx="9360000" cy="19525649"/>
            </a:xfrm>
            <a:prstGeom prst="roundRect">
              <a:avLst>
                <a:gd name="adj" fmla="val 2631"/>
              </a:avLst>
            </a:prstGeom>
            <a:noFill/>
            <a:ln w="76200" cap="flat" cmpd="sng" algn="ctr">
              <a:solidFill>
                <a:srgbClr val="000060"/>
              </a:solidFill>
              <a:prstDash val="solid"/>
            </a:ln>
            <a:effectLst/>
          </p:spPr>
          <p:txBody>
            <a:bodyPr rtlCol="1" anchor="ctr"/>
            <a:lstStyle/>
            <a:p>
              <a:pPr algn="ctr" defTabSz="854324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he-IL" sz="7661" b="0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Rectangle 4">
              <a:extLst>
                <a:ext uri="{FF2B5EF4-FFF2-40B4-BE49-F238E27FC236}">
                  <a16:creationId xmlns:a16="http://schemas.microsoft.com/office/drawing/2014/main" id="{31F8F7D3-6C57-4B43-9542-7581BF142F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420115" y="32847063"/>
              <a:ext cx="9119291" cy="6491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rtl="0">
                <a:spcBef>
                  <a:spcPts val="1682"/>
                </a:spcBef>
              </a:pPr>
              <a:r>
                <a:rPr lang="en-US" sz="2200" b="0" dirty="0">
                  <a:solidFill>
                    <a:schemeClr val="dk1"/>
                  </a:solidFill>
                  <a:latin typeface="Century Gothic" panose="020B0502020202020204" pitchFamily="34" charset="0"/>
                  <a:cs typeface="+mn-cs"/>
                </a:rPr>
                <a:t>Binary video as a ground truth with a center of mass for each drone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404B3569-B450-4FDC-BC7E-8343C5B6F165}"/>
              </a:ext>
            </a:extLst>
          </p:cNvPr>
          <p:cNvGrpSpPr/>
          <p:nvPr/>
        </p:nvGrpSpPr>
        <p:grpSpPr>
          <a:xfrm>
            <a:off x="644049" y="675481"/>
            <a:ext cx="6026573" cy="1764000"/>
            <a:chOff x="644049" y="675481"/>
            <a:chExt cx="6026573" cy="1764000"/>
          </a:xfrm>
        </p:grpSpPr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A622EBAC-C8F4-4F1E-B5FB-3E3196F6531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0154"/>
            <a:stretch/>
          </p:blipFill>
          <p:spPr>
            <a:xfrm>
              <a:off x="644049" y="698169"/>
              <a:ext cx="2377757" cy="1716854"/>
            </a:xfrm>
            <a:prstGeom prst="rect">
              <a:avLst/>
            </a:prstGeom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D4A2BC6D-9EC9-4AE7-A7FC-2E3468DDE75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92399" y="675481"/>
              <a:ext cx="3578223" cy="1764000"/>
            </a:xfrm>
            <a:prstGeom prst="rect">
              <a:avLst/>
            </a:prstGeom>
          </p:spPr>
        </p:pic>
      </p:grpSp>
      <p:pic>
        <p:nvPicPr>
          <p:cNvPr id="68" name="Picture 67">
            <a:extLst>
              <a:ext uri="{FF2B5EF4-FFF2-40B4-BE49-F238E27FC236}">
                <a16:creationId xmlns:a16="http://schemas.microsoft.com/office/drawing/2014/main" id="{8AB40A35-45A1-4459-BDC1-53FE83BB429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8438" y="599281"/>
            <a:ext cx="4130968" cy="1862121"/>
          </a:xfrm>
          <a:prstGeom prst="rect">
            <a:avLst/>
          </a:prstGeom>
          <a:noFill/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590A9A46-9908-498B-97D2-A8C5895265A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1845" t="66526" r="39612"/>
          <a:stretch/>
        </p:blipFill>
        <p:spPr>
          <a:xfrm>
            <a:off x="1692056" y="23983102"/>
            <a:ext cx="7344707" cy="4862383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E4E39017-9F1B-4CEB-8526-8D45271BC58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36860" y="30657123"/>
            <a:ext cx="7344706" cy="4393711"/>
          </a:xfrm>
          <a:prstGeom prst="rect">
            <a:avLst/>
          </a:prstGeom>
        </p:spPr>
      </p:pic>
      <p:sp>
        <p:nvSpPr>
          <p:cNvPr id="52" name="Rectangle 3">
            <a:extLst>
              <a:ext uri="{FF2B5EF4-FFF2-40B4-BE49-F238E27FC236}">
                <a16:creationId xmlns:a16="http://schemas.microsoft.com/office/drawing/2014/main" id="{CFB0AD51-EEAC-4DD0-BE16-0AD4917BAD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0465" y="35070508"/>
            <a:ext cx="8797347" cy="15248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4400" dirty="0">
                <a:solidFill>
                  <a:srgbClr val="D1282E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Requirements &amp; assumptions</a:t>
            </a:r>
          </a:p>
        </p:txBody>
      </p:sp>
      <p:sp>
        <p:nvSpPr>
          <p:cNvPr id="53" name="Rectangle 2">
            <a:extLst>
              <a:ext uri="{FF2B5EF4-FFF2-40B4-BE49-F238E27FC236}">
                <a16:creationId xmlns:a16="http://schemas.microsoft.com/office/drawing/2014/main" id="{BD1118F3-BB7A-41CD-85AB-FE3FE6636E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95747" y="9756302"/>
            <a:ext cx="8475042" cy="1125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3600" dirty="0">
                <a:solidFill>
                  <a:srgbClr val="D1282E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Remove background </a:t>
            </a:r>
          </a:p>
        </p:txBody>
      </p:sp>
      <p:sp>
        <p:nvSpPr>
          <p:cNvPr id="61" name="Rectangle 2">
            <a:extLst>
              <a:ext uri="{FF2B5EF4-FFF2-40B4-BE49-F238E27FC236}">
                <a16:creationId xmlns:a16="http://schemas.microsoft.com/office/drawing/2014/main" id="{C3B4EC72-8D23-439F-B614-EA72B8CF35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940" y="22935252"/>
            <a:ext cx="8475042" cy="1125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3600" dirty="0">
                <a:solidFill>
                  <a:srgbClr val="D1282E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Clear distortions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E7D96F-900A-49D3-8F98-273E5FFAF4F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938373" y="25685023"/>
            <a:ext cx="8345286" cy="6354545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93C8486D-53E1-4787-8C37-0354C97AF53A}"/>
              </a:ext>
            </a:extLst>
          </p:cNvPr>
          <p:cNvGrpSpPr/>
          <p:nvPr/>
        </p:nvGrpSpPr>
        <p:grpSpPr>
          <a:xfrm>
            <a:off x="11292622" y="18031081"/>
            <a:ext cx="7681291" cy="3370800"/>
            <a:chOff x="11316026" y="16186400"/>
            <a:chExt cx="7681291" cy="3370800"/>
          </a:xfrm>
        </p:grpSpPr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F63EA41F-EF24-4A36-AF5E-EF8265CD13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22511" t="15864" r="20660" b="21424"/>
            <a:stretch/>
          </p:blipFill>
          <p:spPr>
            <a:xfrm>
              <a:off x="11316026" y="16186400"/>
              <a:ext cx="3293753" cy="3370800"/>
            </a:xfrm>
            <a:prstGeom prst="rect">
              <a:avLst/>
            </a:prstGeom>
          </p:spPr>
        </p:pic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64CCC009-D392-4CEB-A59E-4A93ABEDDC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16988" t="11513" r="12989" b="15675"/>
            <a:stretch/>
          </p:blipFill>
          <p:spPr>
            <a:xfrm>
              <a:off x="15556872" y="16186400"/>
              <a:ext cx="3440445" cy="3370800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3EE9371-D4E3-4521-BDCA-55F9B7659036}"/>
              </a:ext>
            </a:extLst>
          </p:cNvPr>
          <p:cNvGrpSpPr/>
          <p:nvPr/>
        </p:nvGrpSpPr>
        <p:grpSpPr>
          <a:xfrm>
            <a:off x="11145551" y="12345936"/>
            <a:ext cx="7719422" cy="3417631"/>
            <a:chOff x="11033685" y="12393357"/>
            <a:chExt cx="7719422" cy="3417631"/>
          </a:xfrm>
        </p:grpSpPr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49422E06-2E30-4A63-857C-F56986BAB4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22537" t="17162" r="16929" b="23040"/>
            <a:stretch/>
          </p:blipFill>
          <p:spPr>
            <a:xfrm>
              <a:off x="15312662" y="12393357"/>
              <a:ext cx="3440445" cy="3370800"/>
            </a:xfrm>
            <a:prstGeom prst="rect">
              <a:avLst/>
            </a:prstGeom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1E5B1B2A-29EF-4DFA-A630-02948178B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1033685" y="12399370"/>
              <a:ext cx="3331884" cy="3411618"/>
            </a:xfrm>
            <a:prstGeom prst="rect">
              <a:avLst/>
            </a:prstGeom>
          </p:spPr>
        </p:pic>
      </p:grpSp>
      <p:sp>
        <p:nvSpPr>
          <p:cNvPr id="63" name="Rectangle 2">
            <a:extLst>
              <a:ext uri="{FF2B5EF4-FFF2-40B4-BE49-F238E27FC236}">
                <a16:creationId xmlns:a16="http://schemas.microsoft.com/office/drawing/2014/main" id="{A850E778-2CAD-48AE-A3A6-42BDDEC42F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98696" y="32203704"/>
            <a:ext cx="8345286" cy="1125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l" defTabSz="3900819" rtl="0"/>
            <a:r>
              <a:rPr lang="en-US" sz="3600" dirty="0">
                <a:solidFill>
                  <a:srgbClr val="D1282E">
                    <a:lumMod val="75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Randomization Augmentation &amp; Merging</a:t>
            </a: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A3AB5F76-7960-4B52-94CC-6343239A0C76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9459" t="13395" r="8163" b="12265"/>
          <a:stretch/>
        </p:blipFill>
        <p:spPr>
          <a:xfrm>
            <a:off x="12810433" y="37104595"/>
            <a:ext cx="4601167" cy="2335654"/>
          </a:xfrm>
          <a:prstGeom prst="rect">
            <a:avLst/>
          </a:prstGeom>
        </p:spPr>
      </p:pic>
      <p:grpSp>
        <p:nvGrpSpPr>
          <p:cNvPr id="70" name="Group 69">
            <a:extLst>
              <a:ext uri="{FF2B5EF4-FFF2-40B4-BE49-F238E27FC236}">
                <a16:creationId xmlns:a16="http://schemas.microsoft.com/office/drawing/2014/main" id="{F9AFE737-0DA1-4FBC-8A3D-86E42ABC934F}"/>
              </a:ext>
            </a:extLst>
          </p:cNvPr>
          <p:cNvGrpSpPr/>
          <p:nvPr/>
        </p:nvGrpSpPr>
        <p:grpSpPr>
          <a:xfrm>
            <a:off x="20237295" y="26643898"/>
            <a:ext cx="9395854" cy="9413462"/>
            <a:chOff x="629999" y="33254220"/>
            <a:chExt cx="9360000" cy="7828452"/>
          </a:xfrm>
        </p:grpSpPr>
        <p:sp>
          <p:nvSpPr>
            <p:cNvPr id="71" name="Rectangle 2">
              <a:extLst>
                <a:ext uri="{FF2B5EF4-FFF2-40B4-BE49-F238E27FC236}">
                  <a16:creationId xmlns:a16="http://schemas.microsoft.com/office/drawing/2014/main" id="{A8E5C239-0D09-41CF-A64D-4B1BBC46CF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0986" y="33465518"/>
              <a:ext cx="8755594" cy="10090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l" defTabSz="3900819" rtl="0"/>
              <a:r>
                <a:rPr lang="en-US" sz="5139" dirty="0">
                  <a:solidFill>
                    <a:srgbClr val="D1282E">
                      <a:lumMod val="7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Pros</a:t>
              </a:r>
              <a:r>
                <a:rPr lang="en-US" sz="5400" dirty="0">
                  <a:solidFill>
                    <a:srgbClr val="002060"/>
                  </a:solidFill>
                </a:rPr>
                <a:t> </a:t>
              </a:r>
              <a:r>
                <a:rPr lang="en-US" sz="5139" dirty="0">
                  <a:solidFill>
                    <a:srgbClr val="D1282E">
                      <a:lumMod val="7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of</a:t>
              </a:r>
              <a:r>
                <a:rPr lang="en-US" sz="5400" dirty="0">
                  <a:solidFill>
                    <a:srgbClr val="002060"/>
                  </a:solidFill>
                </a:rPr>
                <a:t> </a:t>
              </a:r>
              <a:r>
                <a:rPr lang="en-US" sz="5139" dirty="0">
                  <a:solidFill>
                    <a:srgbClr val="D1282E">
                      <a:lumMod val="7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Proposed</a:t>
              </a:r>
              <a:r>
                <a:rPr lang="en-US" sz="5400" dirty="0">
                  <a:solidFill>
                    <a:srgbClr val="002060"/>
                  </a:solidFill>
                </a:rPr>
                <a:t> </a:t>
              </a:r>
              <a:r>
                <a:rPr lang="en-US" sz="5139" dirty="0">
                  <a:solidFill>
                    <a:srgbClr val="D1282E">
                      <a:lumMod val="7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Method</a:t>
              </a:r>
            </a:p>
          </p:txBody>
        </p:sp>
        <p:sp>
          <p:nvSpPr>
            <p:cNvPr id="72" name="Rounded Rectangle 145">
              <a:extLst>
                <a:ext uri="{FF2B5EF4-FFF2-40B4-BE49-F238E27FC236}">
                  <a16:creationId xmlns:a16="http://schemas.microsoft.com/office/drawing/2014/main" id="{273D3EED-3D23-4FCB-A7D2-506A7649D176}"/>
                </a:ext>
              </a:extLst>
            </p:cNvPr>
            <p:cNvSpPr/>
            <p:nvPr/>
          </p:nvSpPr>
          <p:spPr>
            <a:xfrm>
              <a:off x="629999" y="33254220"/>
              <a:ext cx="9360000" cy="7828452"/>
            </a:xfrm>
            <a:prstGeom prst="roundRect">
              <a:avLst>
                <a:gd name="adj" fmla="val 3718"/>
              </a:avLst>
            </a:prstGeom>
            <a:noFill/>
            <a:ln w="76200" cap="flat" cmpd="sng" algn="ctr">
              <a:solidFill>
                <a:srgbClr val="000060"/>
              </a:solidFill>
              <a:prstDash val="solid"/>
            </a:ln>
            <a:effectLst/>
          </p:spPr>
          <p:txBody>
            <a:bodyPr rtlCol="1" anchor="ctr"/>
            <a:lstStyle/>
            <a:p>
              <a:pPr algn="ctr" defTabSz="854324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he-IL" sz="7661" b="0" ker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3" name="Rectangle 4">
              <a:extLst>
                <a:ext uri="{FF2B5EF4-FFF2-40B4-BE49-F238E27FC236}">
                  <a16:creationId xmlns:a16="http://schemas.microsoft.com/office/drawing/2014/main" id="{29F839A0-6143-46B5-A1C2-21A7C120F7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8282" y="34550290"/>
              <a:ext cx="8371268" cy="29751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Use the real drone movement - </a:t>
              </a: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Characterize drone’s motion</a:t>
              </a: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High match rate and high accuracy ground-truth </a:t>
              </a: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 large number of augmentation parameters and different drone scenes </a:t>
              </a: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Ensuring variability in the dataset</a:t>
              </a:r>
            </a:p>
            <a:p>
              <a:pPr marL="0" lvl="1" algn="just" rtl="0">
                <a:spcBef>
                  <a:spcPts val="1682"/>
                </a:spcBef>
                <a:buSzPct val="125000"/>
              </a:pP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4" name="Rectangle 2">
              <a:extLst>
                <a:ext uri="{FF2B5EF4-FFF2-40B4-BE49-F238E27FC236}">
                  <a16:creationId xmlns:a16="http://schemas.microsoft.com/office/drawing/2014/main" id="{8094AB66-6790-43BD-B82A-5DC5E9E627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6676" y="37866920"/>
              <a:ext cx="8755594" cy="10090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l" defTabSz="3900819" rtl="0"/>
              <a:r>
                <a:rPr lang="en-US" sz="5139" dirty="0">
                  <a:solidFill>
                    <a:srgbClr val="D1282E">
                      <a:lumMod val="75000"/>
                    </a:srgb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Cons</a:t>
              </a:r>
            </a:p>
          </p:txBody>
        </p:sp>
        <p:sp>
          <p:nvSpPr>
            <p:cNvPr id="75" name="Rectangle 4">
              <a:extLst>
                <a:ext uri="{FF2B5EF4-FFF2-40B4-BE49-F238E27FC236}">
                  <a16:creationId xmlns:a16="http://schemas.microsoft.com/office/drawing/2014/main" id="{7B69250F-700C-40F1-8BBB-462AD24B14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9139" y="38779505"/>
              <a:ext cx="8328394" cy="18484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Possible defects with merging the videos</a:t>
              </a:r>
            </a:p>
            <a:p>
              <a:pPr marL="425679" lvl="1" indent="-425679" algn="just" rtl="0">
                <a:spcBef>
                  <a:spcPts val="1682"/>
                </a:spcBef>
                <a:buSzPct val="125000"/>
                <a:buFont typeface="Arial" pitchFamily="34" charset="0"/>
                <a:buChar char="•"/>
              </a:pPr>
              <a: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There may be non-physical cases (wind, lighting differences and more) that would impair the reliability of the dataset</a:t>
              </a:r>
              <a:br>
                <a:rPr lang="en-US" sz="2990" b="0" dirty="0">
                  <a:solidFill>
                    <a:srgbClr val="00006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endPara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77" name="Rectangle 4">
            <a:extLst>
              <a:ext uri="{FF2B5EF4-FFF2-40B4-BE49-F238E27FC236}">
                <a16:creationId xmlns:a16="http://schemas.microsoft.com/office/drawing/2014/main" id="{9C9E8B45-8C7A-4975-B74D-406DED2271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25463" y="9882535"/>
            <a:ext cx="8475042" cy="4903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/>
          <a:lstStyle/>
          <a:p>
            <a:pPr marL="425679" lvl="1" indent="-425679" algn="just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Augmented and variant videos dataset in high definition, with matching ground-truth </a:t>
            </a:r>
          </a:p>
          <a:p>
            <a:pPr marL="425679" lvl="1" indent="-425679" algn="just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r>
              <a:rPr lang="en-US" sz="2990" b="0" dirty="0">
                <a:solidFill>
                  <a:srgbClr val="000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Used as a basis for qualitative learning of a neural network  </a:t>
            </a:r>
          </a:p>
          <a:p>
            <a:pPr marL="425679" lvl="1" indent="-425679" algn="just" rtl="0">
              <a:spcBef>
                <a:spcPts val="1682"/>
              </a:spcBef>
              <a:buSzPct val="125000"/>
              <a:buFont typeface="Arial" pitchFamily="34" charset="0"/>
              <a:buChar char="•"/>
            </a:pPr>
            <a:endParaRPr lang="en-US" sz="2990" b="0" dirty="0">
              <a:solidFill>
                <a:srgbClr val="000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Rectangle 4">
            <a:extLst>
              <a:ext uri="{FF2B5EF4-FFF2-40B4-BE49-F238E27FC236}">
                <a16:creationId xmlns:a16="http://schemas.microsoft.com/office/drawing/2014/main" id="{D9399599-4FDB-4E42-9B52-DE0F1CEE1E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41001" y="18124873"/>
            <a:ext cx="9119291" cy="602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 rtl="0">
              <a:spcBef>
                <a:spcPts val="1682"/>
              </a:spcBef>
            </a:pPr>
            <a:r>
              <a:rPr lang="en-US" sz="2200" b="0" dirty="0">
                <a:solidFill>
                  <a:schemeClr val="dk1"/>
                </a:solidFill>
                <a:latin typeface="Century Gothic" panose="020B0502020202020204" pitchFamily="34" charset="0"/>
                <a:cs typeface="+mn-cs"/>
              </a:rPr>
              <a:t>Videos that   simulate drones in an urban environment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88700B9-D9BC-4910-A715-6C285DB6CB95}"/>
              </a:ext>
            </a:extLst>
          </p:cNvPr>
          <p:cNvGrpSpPr/>
          <p:nvPr/>
        </p:nvGrpSpPr>
        <p:grpSpPr>
          <a:xfrm>
            <a:off x="20493814" y="12469333"/>
            <a:ext cx="8728475" cy="12279131"/>
            <a:chOff x="20431183" y="12707423"/>
            <a:chExt cx="8728475" cy="1227913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1FDF77C-A8EE-4176-9A54-3F14F20F2B4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0663014" y="12707423"/>
              <a:ext cx="8381288" cy="548103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7473526-2B98-493F-B5F9-9C27C423BE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0778370" y="19422505"/>
              <a:ext cx="8381288" cy="5564049"/>
            </a:xfrm>
            <a:prstGeom prst="rect">
              <a:avLst/>
            </a:prstGeom>
          </p:spPr>
        </p:pic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F726B03B-45CD-48F9-B2B0-9DBB0612A3A2}"/>
                </a:ext>
              </a:extLst>
            </p:cNvPr>
            <p:cNvSpPr/>
            <p:nvPr/>
          </p:nvSpPr>
          <p:spPr bwMode="auto">
            <a:xfrm>
              <a:off x="22910006" y="16012248"/>
              <a:ext cx="762000" cy="779684"/>
            </a:xfrm>
            <a:prstGeom prst="ellipse">
              <a:avLst/>
            </a:prstGeom>
            <a:noFill/>
            <a:ln w="127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10429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4600" b="1" i="0" u="none" strike="noStrike" cap="none" normalizeH="0" baseline="0">
                <a:ln>
                  <a:noFill/>
                </a:ln>
                <a:solidFill>
                  <a:srgbClr val="003399"/>
                </a:solidFill>
                <a:effectLst/>
                <a:latin typeface="Arial" charset="0"/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2AA7C0B-330F-48A3-AB4B-081C123E6F3C}"/>
                </a:ext>
              </a:extLst>
            </p:cNvPr>
            <p:cNvSpPr/>
            <p:nvPr/>
          </p:nvSpPr>
          <p:spPr bwMode="auto">
            <a:xfrm>
              <a:off x="23062406" y="22785779"/>
              <a:ext cx="762000" cy="779684"/>
            </a:xfrm>
            <a:prstGeom prst="ellipse">
              <a:avLst/>
            </a:prstGeom>
            <a:noFill/>
            <a:ln w="127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10429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4600" b="1" i="0" u="none" strike="noStrike" cap="none" normalizeH="0" baseline="0">
                <a:ln>
                  <a:noFill/>
                </a:ln>
                <a:solidFill>
                  <a:srgbClr val="003399"/>
                </a:solidFill>
                <a:effectLst/>
                <a:latin typeface="Arial" charset="0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CDAC9F78-B309-42B6-9B08-977E3B356285}"/>
                </a:ext>
              </a:extLst>
            </p:cNvPr>
            <p:cNvSpPr/>
            <p:nvPr/>
          </p:nvSpPr>
          <p:spPr bwMode="auto">
            <a:xfrm>
              <a:off x="20524770" y="22124969"/>
              <a:ext cx="762000" cy="779684"/>
            </a:xfrm>
            <a:prstGeom prst="ellipse">
              <a:avLst/>
            </a:prstGeom>
            <a:noFill/>
            <a:ln w="127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10429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4600" b="1" i="0" u="none" strike="noStrike" cap="none" normalizeH="0" baseline="0">
                <a:ln>
                  <a:noFill/>
                </a:ln>
                <a:solidFill>
                  <a:srgbClr val="003399"/>
                </a:solidFill>
                <a:effectLst/>
                <a:latin typeface="Arial" charset="0"/>
              </a:endParaRP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C41AE71-9C1F-422C-9003-0F4A49D8D33A}"/>
                </a:ext>
              </a:extLst>
            </p:cNvPr>
            <p:cNvSpPr/>
            <p:nvPr/>
          </p:nvSpPr>
          <p:spPr bwMode="auto">
            <a:xfrm>
              <a:off x="20431183" y="15419519"/>
              <a:ext cx="762000" cy="779684"/>
            </a:xfrm>
            <a:prstGeom prst="ellipse">
              <a:avLst/>
            </a:prstGeom>
            <a:noFill/>
            <a:ln w="127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104298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4600" b="1" i="0" u="none" strike="noStrike" cap="none" normalizeH="0" baseline="0">
                <a:ln>
                  <a:noFill/>
                </a:ln>
                <a:solidFill>
                  <a:srgbClr val="003399"/>
                </a:solidFill>
                <a:effectLst/>
                <a:latin typeface="Arial" charset="0"/>
              </a:endParaRP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1DEA0FC-FFC7-4BBC-A6BA-4DEB03B830F1}"/>
                </a:ext>
              </a:extLst>
            </p:cNvPr>
            <p:cNvCxnSpPr>
              <a:stCxn id="76" idx="0"/>
              <a:endCxn id="4" idx="4"/>
            </p:cNvCxnSpPr>
            <p:nvPr/>
          </p:nvCxnSpPr>
          <p:spPr bwMode="auto">
            <a:xfrm flipH="1" flipV="1">
              <a:off x="23291006" y="16791932"/>
              <a:ext cx="152400" cy="5993847"/>
            </a:xfrm>
            <a:prstGeom prst="straightConnector1">
              <a:avLst/>
            </a:prstGeom>
            <a:solidFill>
              <a:srgbClr val="000066"/>
            </a:solidFill>
            <a:ln w="12700" cap="flat" cmpd="sng" algn="ctr">
              <a:solidFill>
                <a:srgbClr val="FF0000"/>
              </a:solidFill>
              <a:prstDash val="solid"/>
              <a:round/>
              <a:headEnd type="triangle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0" name="Straight Arrow Connector 79">
              <a:extLst>
                <a:ext uri="{FF2B5EF4-FFF2-40B4-BE49-F238E27FC236}">
                  <a16:creationId xmlns:a16="http://schemas.microsoft.com/office/drawing/2014/main" id="{6076E3EE-66E9-4B90-A783-6C28D0DD7DC2}"/>
                </a:ext>
              </a:extLst>
            </p:cNvPr>
            <p:cNvCxnSpPr>
              <a:stCxn id="78" idx="0"/>
              <a:endCxn id="79" idx="4"/>
            </p:cNvCxnSpPr>
            <p:nvPr/>
          </p:nvCxnSpPr>
          <p:spPr bwMode="auto">
            <a:xfrm flipH="1" flipV="1">
              <a:off x="20812183" y="16199203"/>
              <a:ext cx="93587" cy="5925766"/>
            </a:xfrm>
            <a:prstGeom prst="straightConnector1">
              <a:avLst/>
            </a:prstGeom>
            <a:solidFill>
              <a:srgbClr val="000066"/>
            </a:solidFill>
            <a:ln w="12700" cap="flat" cmpd="sng" algn="ctr">
              <a:solidFill>
                <a:srgbClr val="FF0000"/>
              </a:solidFill>
              <a:prstDash val="solid"/>
              <a:round/>
              <a:headEnd type="triangle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lank Presentatio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0066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1042988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600" b="1" i="0" u="none" strike="noStrike" cap="none" normalizeH="0" baseline="0" smtClean="0">
            <a:ln>
              <a:noFill/>
            </a:ln>
            <a:solidFill>
              <a:srgbClr val="003399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0066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1042988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600" b="1" i="0" u="none" strike="noStrike" cap="none" normalizeH="0" baseline="0" smtClean="0">
            <a:ln>
              <a:noFill/>
            </a:ln>
            <a:solidFill>
              <a:srgbClr val="003399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Office\Templates\Blank Presentation.pot</Template>
  <TotalTime>55222</TotalTime>
  <Words>332</Words>
  <Application>Microsoft Office PowerPoint</Application>
  <PresentationFormat>Custom</PresentationFormat>
  <Paragraphs>78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Century Gothic</vt:lpstr>
      <vt:lpstr>Times New Roman</vt:lpstr>
      <vt:lpstr>Blank Presentation</vt:lpstr>
      <vt:lpstr>PowerPoint Presentation</vt:lpstr>
    </vt:vector>
  </TitlesOfParts>
  <Company>Mechanical Engineering VT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Michael Alley</dc:creator>
  <cp:keywords>CTPClassification=CTP_NT</cp:keywords>
  <cp:lastModifiedBy>Yeger, Stav</cp:lastModifiedBy>
  <cp:revision>657</cp:revision>
  <cp:lastPrinted>2003-04-18T14:25:05Z</cp:lastPrinted>
  <dcterms:created xsi:type="dcterms:W3CDTF">2003-04-11T15:30:44Z</dcterms:created>
  <dcterms:modified xsi:type="dcterms:W3CDTF">2020-05-19T21:08:52Z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8dd9f382-e372-4b80-92d7-bfcf07a58274</vt:lpwstr>
  </property>
  <property fmtid="{D5CDD505-2E9C-101B-9397-08002B2CF9AE}" pid="3" name="CTP_TimeStamp">
    <vt:lpwstr>2020-05-19 21:08:52Z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

<file path=docProps/thumbnail.jpeg>
</file>